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9" r:id="rId1"/>
  </p:sldMasterIdLst>
  <p:notesMasterIdLst>
    <p:notesMasterId r:id="rId18"/>
  </p:notesMasterIdLst>
  <p:handoutMasterIdLst>
    <p:handoutMasterId r:id="rId19"/>
  </p:handoutMasterIdLst>
  <p:sldIdLst>
    <p:sldId id="351" r:id="rId2"/>
    <p:sldId id="386" r:id="rId3"/>
    <p:sldId id="384" r:id="rId4"/>
    <p:sldId id="354" r:id="rId5"/>
    <p:sldId id="385" r:id="rId6"/>
    <p:sldId id="387" r:id="rId7"/>
    <p:sldId id="388" r:id="rId8"/>
    <p:sldId id="363" r:id="rId9"/>
    <p:sldId id="389" r:id="rId10"/>
    <p:sldId id="390" r:id="rId11"/>
    <p:sldId id="392" r:id="rId12"/>
    <p:sldId id="393" r:id="rId13"/>
    <p:sldId id="394" r:id="rId14"/>
    <p:sldId id="395" r:id="rId15"/>
    <p:sldId id="396" r:id="rId16"/>
    <p:sldId id="355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B01"/>
    <a:srgbClr val="F35903"/>
    <a:srgbClr val="E6E6E6"/>
    <a:srgbClr val="FF7325"/>
    <a:srgbClr val="FBFBFB"/>
    <a:srgbClr val="F7A331"/>
    <a:srgbClr val="F4794D"/>
    <a:srgbClr val="F5F5F5"/>
    <a:srgbClr val="FD6E03"/>
    <a:srgbClr val="FF8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3926" autoAdjust="0"/>
  </p:normalViewPr>
  <p:slideViewPr>
    <p:cSldViewPr snapToGrid="0">
      <p:cViewPr varScale="1">
        <p:scale>
          <a:sx n="97" d="100"/>
          <a:sy n="97" d="100"/>
        </p:scale>
        <p:origin x="1032" y="3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9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DE85572-EDBF-4150-B010-001C1BAAAD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43CC18F-25FE-4BAB-B5E9-5F0FC138EB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E029B-AD68-4F1C-BCD6-57266C1F903E}" type="datetimeFigureOut">
              <a:rPr lang="es-ES" smtClean="0">
                <a:latin typeface="Arial" panose="020B0604020202020204" pitchFamily="34" charset="0"/>
              </a:rPr>
              <a:t>08/06/2023</a:t>
            </a:fld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48434DE-1BFC-4C4F-8C56-3401AEA499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1649CE-C03B-4CC7-9509-C98BE742B4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3A4DC-1772-465C-8503-0A959DE7B816}" type="slidenum">
              <a:rPr lang="es-ES" smtClean="0">
                <a:latin typeface="Arial" panose="020B0604020202020204" pitchFamily="34" charset="0"/>
              </a:rPr>
              <a:t>‹#›</a:t>
            </a:fld>
            <a:endParaRPr lang="es-E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0077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BE03D2B-14ED-4695-94B4-8D386ED04072}" type="datetimeFigureOut">
              <a:rPr lang="es-ES" smtClean="0"/>
              <a:pPr/>
              <a:t>08/06/2023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5D3624D-9323-4740-9769-D4CE11A366F5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19300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2.sv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17.svg"/><Relationship Id="rId5" Type="http://schemas.openxmlformats.org/officeDocument/2006/relationships/image" Target="../media/image13.sv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BABA292-A895-E8F4-1514-7E6E4C2E5928}"/>
              </a:ext>
            </a:extLst>
          </p:cNvPr>
          <p:cNvSpPr/>
          <p:nvPr userDrawn="1"/>
        </p:nvSpPr>
        <p:spPr>
          <a:xfrm>
            <a:off x="9469315" y="4668715"/>
            <a:ext cx="1872762" cy="957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3197004"/>
            <a:ext cx="5848884" cy="5715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DIN Pro Black" panose="020B0A04020101010102" pitchFamily="34" charset="0"/>
              </a:defRPr>
            </a:lvl1pPr>
          </a:lstStyle>
          <a:p>
            <a:pPr lvl="0"/>
            <a:r>
              <a:rPr lang="es-ES" dirty="0"/>
              <a:t>Project </a:t>
            </a:r>
            <a:r>
              <a:rPr lang="es-ES" dirty="0" err="1"/>
              <a:t>title</a:t>
            </a:r>
            <a:r>
              <a:rPr lang="es-ES" dirty="0"/>
              <a:t> | </a:t>
            </a:r>
            <a:r>
              <a:rPr lang="es-ES" dirty="0" err="1"/>
              <a:t>Event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3" name="Marcador de texto 13"/>
          <p:cNvSpPr>
            <a:spLocks noGrp="1"/>
          </p:cNvSpPr>
          <p:nvPr>
            <p:ph type="body" sz="quarter" idx="12" hasCustomPrompt="1"/>
          </p:nvPr>
        </p:nvSpPr>
        <p:spPr>
          <a:xfrm>
            <a:off x="1295399" y="4953752"/>
            <a:ext cx="5848885" cy="3360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texto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95399" y="5289847"/>
            <a:ext cx="5848885" cy="3360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Position</a:t>
            </a:r>
          </a:p>
        </p:txBody>
      </p:sp>
      <p:sp>
        <p:nvSpPr>
          <p:cNvPr id="27" name="Marcador de texto 7"/>
          <p:cNvSpPr>
            <a:spLocks noGrp="1"/>
          </p:cNvSpPr>
          <p:nvPr>
            <p:ph type="body" sz="quarter" idx="15" hasCustomPrompt="1"/>
          </p:nvPr>
        </p:nvSpPr>
        <p:spPr>
          <a:xfrm>
            <a:off x="1295399" y="4040437"/>
            <a:ext cx="5848885" cy="3101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Date, </a:t>
            </a:r>
            <a:r>
              <a:rPr lang="es-ES" dirty="0" err="1"/>
              <a:t>Location</a:t>
            </a:r>
            <a:endParaRPr lang="es-ES" dirty="0"/>
          </a:p>
        </p:txBody>
      </p:sp>
      <p:sp>
        <p:nvSpPr>
          <p:cNvPr id="28" name="Título 2"/>
          <p:cNvSpPr>
            <a:spLocks noGrp="1"/>
          </p:cNvSpPr>
          <p:nvPr>
            <p:ph type="title" hasCustomPrompt="1"/>
          </p:nvPr>
        </p:nvSpPr>
        <p:spPr>
          <a:xfrm>
            <a:off x="1286850" y="1356504"/>
            <a:ext cx="5858013" cy="1576975"/>
          </a:xfrm>
          <a:prstGeom prst="rect">
            <a:avLst/>
          </a:prstGeom>
        </p:spPr>
        <p:txBody>
          <a:bodyPr anchor="b"/>
          <a:lstStyle>
            <a:lvl1pPr>
              <a:lnSpc>
                <a:spcPts val="3200"/>
              </a:lnSpc>
              <a:defRPr kumimoji="0" lang="es-ES" sz="32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ts val="5000"/>
              </a:lnSpc>
              <a:spcBef>
                <a:spcPts val="0"/>
              </a:spcBef>
              <a:buFontTx/>
              <a:buNone/>
            </a:pPr>
            <a:r>
              <a:rPr lang="es-ES" dirty="0" err="1"/>
              <a:t>Presentation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D7DD17A8-9F7D-451F-8B79-D609BE42C9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374364" y="2943658"/>
            <a:ext cx="2562225" cy="243210"/>
          </a:xfrm>
          <a:prstGeom prst="rect">
            <a:avLst/>
          </a:prstGeom>
        </p:spPr>
      </p:pic>
      <p:pic>
        <p:nvPicPr>
          <p:cNvPr id="4" name="Imagen 3" descr="Un dibujo animado con letras&#10;&#10;Descripción generada automáticamente con confianza media">
            <a:extLst>
              <a:ext uri="{FF2B5EF4-FFF2-40B4-BE49-F238E27FC236}">
                <a16:creationId xmlns:a16="http://schemas.microsoft.com/office/drawing/2014/main" id="{37048ACD-6EE5-E426-9F27-8CA41CA28B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445" y="4912544"/>
            <a:ext cx="1705709" cy="66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4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Highlights / Quote /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EB1F280B-465F-47B7-8393-B15C6DD69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41BD0726-4896-49E0-BEF0-96479F7F71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7313" y="6187148"/>
            <a:ext cx="1727157" cy="15442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95242E21-A5BB-4EEA-861C-462BB3A535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079" y="5979943"/>
            <a:ext cx="1073778" cy="525448"/>
          </a:xfrm>
          <a:prstGeom prst="rect">
            <a:avLst/>
          </a:prstGeom>
        </p:spPr>
      </p:pic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62383892-0497-45BD-842D-DBF376F16B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4624" y="1245851"/>
            <a:ext cx="7008543" cy="338586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Tx/>
              <a:buNone/>
              <a:defRPr kumimoji="0" lang="es-ES" sz="32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Mauris </a:t>
            </a:r>
            <a:r>
              <a:rPr lang="es-ES" dirty="0" err="1"/>
              <a:t>dapibus</a:t>
            </a:r>
            <a:r>
              <a:rPr lang="es-ES" dirty="0"/>
              <a:t> commodo neque </a:t>
            </a:r>
            <a:r>
              <a:rPr lang="es-ES" dirty="0" err="1"/>
              <a:t>sodales</a:t>
            </a:r>
            <a:r>
              <a:rPr lang="es-ES" dirty="0"/>
              <a:t> </a:t>
            </a:r>
            <a:r>
              <a:rPr lang="es-ES" dirty="0" err="1"/>
              <a:t>vulputate</a:t>
            </a:r>
            <a:r>
              <a:rPr lang="es-ES" dirty="0"/>
              <a:t>. Ut pulvinar ex mi, ac ultrices tortor </a:t>
            </a:r>
            <a:r>
              <a:rPr lang="es-ES" dirty="0" err="1"/>
              <a:t>ullamcorper</a:t>
            </a:r>
            <a:r>
              <a:rPr lang="es-ES" dirty="0"/>
              <a:t> vitae. </a:t>
            </a:r>
          </a:p>
        </p:txBody>
      </p:sp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60079585-6417-4EA4-85CA-5AC21B11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9714" y="6082324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9" name="Marcador de número de diapositiva 4">
            <a:extLst>
              <a:ext uri="{FF2B5EF4-FFF2-40B4-BE49-F238E27FC236}">
                <a16:creationId xmlns:a16="http://schemas.microsoft.com/office/drawing/2014/main" id="{389DB1F5-18BE-48C9-B143-CE27167A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3168" y="6082324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FB75744-A20C-45FA-9197-46BEEE611129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4508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Marcador de texto 10">
            <a:extLst>
              <a:ext uri="{FF2B5EF4-FFF2-40B4-BE49-F238E27FC236}">
                <a16:creationId xmlns:a16="http://schemas.microsoft.com/office/drawing/2014/main" id="{C35CEE58-C1BE-4B1C-966B-E15BF2928D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0764" y="1641453"/>
            <a:ext cx="1915437" cy="1308891"/>
          </a:xfrm>
          <a:prstGeom prst="rect">
            <a:avLst/>
          </a:prstGeom>
        </p:spPr>
        <p:txBody>
          <a:bodyPr numCol="1" spcCol="540000"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s-ES" sz="16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1pPr>
            <a:lvl2pPr marL="457200" indent="0">
              <a:buNone/>
              <a:defRPr lang="es-ES" sz="14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2pPr>
            <a:lvl3pPr marL="914400" indent="0">
              <a:buNone/>
              <a:defRPr lang="es-ES" sz="12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3pPr>
            <a:lvl4pPr marL="1371600" indent="0">
              <a:buNone/>
              <a:defRPr lang="es-ES" sz="1100" u="none" kern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4pPr>
            <a:lvl5pPr marL="1828800" indent="0">
              <a:buNone/>
              <a:defRPr lang="es-ES" sz="1050" u="none" kern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Haga clic para modificar los estilos de texto del patrón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Segundo nivel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Tercer nivel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Cuarto nivel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Quinto nivel</a:t>
            </a:r>
          </a:p>
        </p:txBody>
      </p:sp>
      <p:sp>
        <p:nvSpPr>
          <p:cNvPr id="85" name="Marcador de texto 10">
            <a:extLst>
              <a:ext uri="{FF2B5EF4-FFF2-40B4-BE49-F238E27FC236}">
                <a16:creationId xmlns:a16="http://schemas.microsoft.com/office/drawing/2014/main" id="{13995C7E-52AD-4CC5-A2D2-62DB72BC54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7505" y="1688106"/>
            <a:ext cx="6848863" cy="722836"/>
          </a:xfrm>
          <a:prstGeom prst="rect">
            <a:avLst/>
          </a:prstGeom>
        </p:spPr>
        <p:txBody>
          <a:bodyPr numCol="1" spcCol="540000" anchor="ctr"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s-ES" sz="16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1pPr>
            <a:lvl2pPr marL="457200" indent="0">
              <a:buNone/>
              <a:defRPr lang="es-ES" sz="14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2pPr>
            <a:lvl3pPr marL="914400" indent="0">
              <a:buNone/>
              <a:defRPr lang="es-ES" sz="1200" u="none" kern="12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MS Mincho"/>
                <a:cs typeface="Arial" panose="020B0604020202020204" pitchFamily="34" charset="0"/>
              </a:defRPr>
            </a:lvl3pPr>
            <a:lvl4pPr marL="1371600" indent="0">
              <a:buNone/>
              <a:defRPr lang="es-ES" sz="1100" u="none" kern="1200" dirty="0">
                <a:solidFill>
                  <a:schemeClr val="tx1">
                    <a:lumMod val="50000"/>
                  </a:schemeClr>
                </a:solidFill>
                <a:latin typeface="+mn-lt"/>
                <a:ea typeface="MS Mincho"/>
                <a:cs typeface="Arial" panose="020B0604020202020204" pitchFamily="34" charset="0"/>
              </a:defRPr>
            </a:lvl4pPr>
            <a:lvl5pPr marL="1828800" indent="0">
              <a:buNone/>
              <a:defRPr lang="es-ES" sz="1050" u="none" kern="1200" dirty="0">
                <a:solidFill>
                  <a:schemeClr val="tx1">
                    <a:lumMod val="50000"/>
                  </a:schemeClr>
                </a:solidFill>
                <a:latin typeface="+mn-lt"/>
                <a:ea typeface="MS Mincho"/>
                <a:cs typeface="Arial" panose="020B0604020202020204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Haga clic para modificar los estilos de texto del patrón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Segundo nivel</a:t>
            </a:r>
          </a:p>
        </p:txBody>
      </p:sp>
      <p:sp>
        <p:nvSpPr>
          <p:cNvPr id="86" name="Marcador de texto 10">
            <a:extLst>
              <a:ext uri="{FF2B5EF4-FFF2-40B4-BE49-F238E27FC236}">
                <a16:creationId xmlns:a16="http://schemas.microsoft.com/office/drawing/2014/main" id="{E69893C6-4FDC-4F25-BF66-2B6DD86AD9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7504" y="2777895"/>
            <a:ext cx="6848863" cy="722836"/>
          </a:xfrm>
          <a:prstGeom prst="rect">
            <a:avLst/>
          </a:prstGeom>
        </p:spPr>
        <p:txBody>
          <a:bodyPr numCol="1" spcCol="540000" anchor="ctr"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s-ES" sz="16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1pPr>
            <a:lvl2pPr marL="457200" indent="0">
              <a:buNone/>
              <a:defRPr lang="es-ES" sz="14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2pPr>
            <a:lvl3pPr marL="914400" indent="0">
              <a:buNone/>
              <a:defRPr lang="es-ES" sz="1200" u="none" kern="12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MS Mincho"/>
                <a:cs typeface="Arial" panose="020B0604020202020204" pitchFamily="34" charset="0"/>
              </a:defRPr>
            </a:lvl3pPr>
            <a:lvl4pPr marL="1371600" indent="0">
              <a:buNone/>
              <a:defRPr lang="es-ES" sz="1100" u="none" kern="1200" dirty="0">
                <a:solidFill>
                  <a:schemeClr val="tx1">
                    <a:lumMod val="50000"/>
                  </a:schemeClr>
                </a:solidFill>
                <a:latin typeface="+mn-lt"/>
                <a:ea typeface="MS Mincho"/>
                <a:cs typeface="Arial" panose="020B0604020202020204" pitchFamily="34" charset="0"/>
              </a:defRPr>
            </a:lvl4pPr>
            <a:lvl5pPr marL="1828800" indent="0">
              <a:buNone/>
              <a:defRPr lang="es-ES" sz="1050" u="none" kern="1200" dirty="0">
                <a:solidFill>
                  <a:schemeClr val="tx1">
                    <a:lumMod val="50000"/>
                  </a:schemeClr>
                </a:solidFill>
                <a:latin typeface="+mn-lt"/>
                <a:ea typeface="MS Mincho"/>
                <a:cs typeface="Arial" panose="020B0604020202020204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Haga clic para modificar los estilos de texto del patrón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Segundo nivel</a:t>
            </a:r>
          </a:p>
        </p:txBody>
      </p:sp>
      <p:sp>
        <p:nvSpPr>
          <p:cNvPr id="87" name="Marcador de texto 10">
            <a:extLst>
              <a:ext uri="{FF2B5EF4-FFF2-40B4-BE49-F238E27FC236}">
                <a16:creationId xmlns:a16="http://schemas.microsoft.com/office/drawing/2014/main" id="{604CD66A-E946-4EBE-823D-5F0E989F9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82185" y="3867327"/>
            <a:ext cx="6848863" cy="722836"/>
          </a:xfrm>
          <a:prstGeom prst="rect">
            <a:avLst/>
          </a:prstGeom>
        </p:spPr>
        <p:txBody>
          <a:bodyPr numCol="1" spcCol="540000" anchor="ctr"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s-ES" sz="16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1pPr>
            <a:lvl2pPr marL="457200" indent="0">
              <a:buNone/>
              <a:defRPr lang="es-ES" sz="14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2pPr>
            <a:lvl3pPr marL="914400" indent="0">
              <a:buNone/>
              <a:defRPr lang="es-ES" sz="1200" u="none" kern="12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MS Mincho"/>
                <a:cs typeface="Arial" panose="020B0604020202020204" pitchFamily="34" charset="0"/>
              </a:defRPr>
            </a:lvl3pPr>
            <a:lvl4pPr marL="1371600" indent="0">
              <a:buNone/>
              <a:defRPr lang="es-ES" sz="1100" u="none" kern="1200" dirty="0">
                <a:solidFill>
                  <a:schemeClr val="tx1">
                    <a:lumMod val="50000"/>
                  </a:schemeClr>
                </a:solidFill>
                <a:latin typeface="+mn-lt"/>
                <a:ea typeface="MS Mincho"/>
                <a:cs typeface="Arial" panose="020B0604020202020204" pitchFamily="34" charset="0"/>
              </a:defRPr>
            </a:lvl4pPr>
            <a:lvl5pPr marL="1828800" indent="0">
              <a:buNone/>
              <a:defRPr lang="es-ES" sz="1050" u="none" kern="1200" dirty="0">
                <a:solidFill>
                  <a:schemeClr val="tx1">
                    <a:lumMod val="50000"/>
                  </a:schemeClr>
                </a:solidFill>
                <a:latin typeface="+mn-lt"/>
                <a:ea typeface="MS Mincho"/>
                <a:cs typeface="Arial" panose="020B0604020202020204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Haga clic para modificar los estilos de texto del patrón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Segundo nivel</a:t>
            </a:r>
          </a:p>
        </p:txBody>
      </p:sp>
      <p:sp>
        <p:nvSpPr>
          <p:cNvPr id="88" name="Marcador de texto 10">
            <a:extLst>
              <a:ext uri="{FF2B5EF4-FFF2-40B4-BE49-F238E27FC236}">
                <a16:creationId xmlns:a16="http://schemas.microsoft.com/office/drawing/2014/main" id="{D9AB8CDD-0B0A-4662-8743-4E12CDC609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77503" y="4960936"/>
            <a:ext cx="6848863" cy="722836"/>
          </a:xfrm>
          <a:prstGeom prst="rect">
            <a:avLst/>
          </a:prstGeom>
        </p:spPr>
        <p:txBody>
          <a:bodyPr numCol="1" spcCol="540000" anchor="ctr"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s-ES" sz="16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1pPr>
            <a:lvl2pPr marL="457200" indent="0">
              <a:buNone/>
              <a:defRPr lang="es-ES" sz="14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2pPr>
            <a:lvl3pPr marL="914400" indent="0">
              <a:buNone/>
              <a:defRPr lang="es-ES" sz="1200" u="none" kern="12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MS Mincho"/>
                <a:cs typeface="Arial" panose="020B0604020202020204" pitchFamily="34" charset="0"/>
              </a:defRPr>
            </a:lvl3pPr>
            <a:lvl4pPr marL="1371600" indent="0">
              <a:buNone/>
              <a:defRPr lang="es-ES" sz="1100" u="none" kern="1200" dirty="0">
                <a:solidFill>
                  <a:schemeClr val="tx1">
                    <a:lumMod val="50000"/>
                  </a:schemeClr>
                </a:solidFill>
                <a:latin typeface="+mn-lt"/>
                <a:ea typeface="MS Mincho"/>
                <a:cs typeface="Arial" panose="020B0604020202020204" pitchFamily="34" charset="0"/>
              </a:defRPr>
            </a:lvl4pPr>
            <a:lvl5pPr marL="1828800" indent="0">
              <a:buNone/>
              <a:defRPr lang="es-ES" sz="1050" u="none" kern="1200" dirty="0">
                <a:solidFill>
                  <a:schemeClr val="tx1">
                    <a:lumMod val="50000"/>
                  </a:schemeClr>
                </a:solidFill>
                <a:latin typeface="+mn-lt"/>
                <a:ea typeface="MS Mincho"/>
                <a:cs typeface="Arial" panose="020B0604020202020204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Haga clic para modificar los estilos de texto del patrón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Segundo nivel</a:t>
            </a:r>
          </a:p>
        </p:txBody>
      </p:sp>
      <p:sp>
        <p:nvSpPr>
          <p:cNvPr id="16" name="Título 12">
            <a:extLst>
              <a:ext uri="{FF2B5EF4-FFF2-40B4-BE49-F238E27FC236}">
                <a16:creationId xmlns:a16="http://schemas.microsoft.com/office/drawing/2014/main" id="{9139FEE0-7F15-4821-91EF-FB087EA591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764" y="775676"/>
            <a:ext cx="10515604" cy="365126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s-ES" sz="2000" b="1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Goals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53BFE45F-DCEA-4FE8-A776-FCD761A75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79079" y="1147917"/>
            <a:ext cx="2562225" cy="243210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982E5CEE-B577-4680-BC80-BBD85F91D3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7313" y="6187148"/>
            <a:ext cx="1727157" cy="154421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9690CEDB-EA5C-45C3-BD3E-EEE189AD70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079" y="5979943"/>
            <a:ext cx="1073778" cy="525448"/>
          </a:xfrm>
          <a:prstGeom prst="rect">
            <a:avLst/>
          </a:prstGeom>
        </p:spPr>
      </p:pic>
      <p:sp>
        <p:nvSpPr>
          <p:cNvPr id="13" name="Marcador de pie de página 3">
            <a:extLst>
              <a:ext uri="{FF2B5EF4-FFF2-40B4-BE49-F238E27FC236}">
                <a16:creationId xmlns:a16="http://schemas.microsoft.com/office/drawing/2014/main" id="{A6161BD3-AB78-4833-9C25-D611DAD06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9714" y="6082324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4" name="Marcador de número de diapositiva 4">
            <a:extLst>
              <a:ext uri="{FF2B5EF4-FFF2-40B4-BE49-F238E27FC236}">
                <a16:creationId xmlns:a16="http://schemas.microsoft.com/office/drawing/2014/main" id="{F1D6783E-3595-4365-9104-09A6B2BD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3168" y="6082324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FB75744-A20C-45FA-9197-46BEEE611129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6146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ic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Marcador de texto 10">
            <a:extLst>
              <a:ext uri="{FF2B5EF4-FFF2-40B4-BE49-F238E27FC236}">
                <a16:creationId xmlns:a16="http://schemas.microsoft.com/office/drawing/2014/main" id="{C35CEE58-C1BE-4B1C-966B-E15BF2928D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0764" y="1641453"/>
            <a:ext cx="1915437" cy="1308891"/>
          </a:xfrm>
          <a:prstGeom prst="rect">
            <a:avLst/>
          </a:prstGeom>
        </p:spPr>
        <p:txBody>
          <a:bodyPr numCol="1" spcCol="540000"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s-ES" sz="16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1pPr>
            <a:lvl2pPr marL="457200" indent="0">
              <a:buNone/>
              <a:defRPr lang="es-ES" sz="14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2pPr>
            <a:lvl3pPr marL="914400" indent="0">
              <a:buNone/>
              <a:defRPr lang="es-ES" sz="12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3pPr>
            <a:lvl4pPr marL="1371600" indent="0">
              <a:buNone/>
              <a:defRPr lang="es-ES" sz="1100" u="none" kern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4pPr>
            <a:lvl5pPr marL="1828800" indent="0">
              <a:buNone/>
              <a:defRPr lang="es-ES" sz="1050" u="none" kern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Haga clic para modificar los estilos de texto del patrón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Segundo nivel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Tercer nivel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Cuarto nivel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Quinto nivel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AD9AA2C2-6486-4F60-9451-825BBBB1AD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7313" y="6187148"/>
            <a:ext cx="1727157" cy="154421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C7507731-DB56-427E-A49B-8C4EC3B148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9079" y="5979943"/>
            <a:ext cx="1073778" cy="525448"/>
          </a:xfrm>
          <a:prstGeom prst="rect">
            <a:avLst/>
          </a:prstGeom>
        </p:spPr>
      </p:pic>
      <p:sp>
        <p:nvSpPr>
          <p:cNvPr id="21" name="Título 12">
            <a:extLst>
              <a:ext uri="{FF2B5EF4-FFF2-40B4-BE49-F238E27FC236}">
                <a16:creationId xmlns:a16="http://schemas.microsoft.com/office/drawing/2014/main" id="{99432353-1401-4A8C-9384-7075034628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764" y="775676"/>
            <a:ext cx="10515604" cy="365126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s-ES" sz="2000" b="1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Indicators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55254ED2-07B3-41DD-96E7-478E7472CC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879079" y="1147917"/>
            <a:ext cx="2562225" cy="243210"/>
          </a:xfrm>
          <a:prstGeom prst="rect">
            <a:avLst/>
          </a:prstGeom>
        </p:spPr>
      </p:pic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9698657D-8CC0-40C8-8BFB-93F1AAF3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9714" y="6082324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DE33BCDB-86D8-4D44-9115-69F21F30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3168" y="6082324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FB75744-A20C-45FA-9197-46BEEE611129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3823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3197004"/>
            <a:ext cx="5848884" cy="5715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DIN Pro Black" panose="020B0A04020101010102" pitchFamily="34" charset="0"/>
              </a:defRPr>
            </a:lvl1pPr>
          </a:lstStyle>
          <a:p>
            <a:pPr lvl="0"/>
            <a:r>
              <a:rPr lang="es-ES" dirty="0" err="1"/>
              <a:t>Optional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2" hasCustomPrompt="1"/>
          </p:nvPr>
        </p:nvSpPr>
        <p:spPr>
          <a:xfrm>
            <a:off x="1295399" y="4200564"/>
            <a:ext cx="5848885" cy="326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15" name="Marcador de texto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95399" y="4536659"/>
            <a:ext cx="5848885" cy="326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Position</a:t>
            </a:r>
          </a:p>
        </p:txBody>
      </p:sp>
      <p:sp>
        <p:nvSpPr>
          <p:cNvPr id="17" name="Título 2"/>
          <p:cNvSpPr>
            <a:spLocks noGrp="1"/>
          </p:cNvSpPr>
          <p:nvPr>
            <p:ph type="title" hasCustomPrompt="1"/>
          </p:nvPr>
        </p:nvSpPr>
        <p:spPr>
          <a:xfrm>
            <a:off x="1286850" y="1356504"/>
            <a:ext cx="5858013" cy="1576975"/>
          </a:xfrm>
          <a:prstGeom prst="rect">
            <a:avLst/>
          </a:prstGeom>
        </p:spPr>
        <p:txBody>
          <a:bodyPr anchor="b"/>
          <a:lstStyle>
            <a:lvl1pPr>
              <a:lnSpc>
                <a:spcPts val="3200"/>
              </a:lnSpc>
              <a:defRPr kumimoji="0" lang="es-ES" sz="32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ts val="5000"/>
              </a:lnSpc>
              <a:spcBef>
                <a:spcPts val="0"/>
              </a:spcBef>
              <a:buFontTx/>
              <a:buNone/>
            </a:pPr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!</a:t>
            </a:r>
          </a:p>
        </p:txBody>
      </p:sp>
      <p:sp>
        <p:nvSpPr>
          <p:cNvPr id="11" name="Marcador de texto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95399" y="4863510"/>
            <a:ext cx="5848885" cy="326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Contact</a:t>
            </a:r>
            <a:r>
              <a:rPr lang="es-ES" dirty="0"/>
              <a:t> </a:t>
            </a:r>
            <a:r>
              <a:rPr lang="es-ES" dirty="0" err="1"/>
              <a:t>Details</a:t>
            </a:r>
            <a:endParaRPr lang="es-ES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9937722-E2EA-41D0-904E-1EF61B3190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374364" y="2943658"/>
            <a:ext cx="2562225" cy="24321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A9BBD747-A66D-4503-9481-14BEFB0C3C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374363" y="3787047"/>
            <a:ext cx="2562225" cy="25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4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the docu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D161D9B9-A0C5-470C-A51D-322C60A05C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9079" y="1641453"/>
            <a:ext cx="5325435" cy="4060657"/>
          </a:xfrm>
          <a:prstGeom prst="rect">
            <a:avLst/>
          </a:prstGeom>
        </p:spPr>
        <p:txBody>
          <a:bodyPr numCol="1" spcCol="540000"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s-ES" sz="16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0" indent="0">
              <a:buNone/>
              <a:defRPr lang="es-ES" sz="14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0" indent="0">
              <a:buNone/>
              <a:defRPr lang="es-ES" sz="1200" u="none" kern="1200" dirty="0" smtClean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0" indent="0">
              <a:buNone/>
              <a:defRPr lang="es-ES" sz="1100" u="none" kern="1200" dirty="0" smtClean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0" indent="0">
              <a:buNone/>
              <a:defRPr lang="es-ES" sz="1050" u="none" kern="1200" dirty="0" smtClean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s-ES" dirty="0"/>
              <a:t>The </a:t>
            </a:r>
            <a:r>
              <a:rPr lang="es-ES" dirty="0" err="1"/>
              <a:t>purpose</a:t>
            </a:r>
            <a:r>
              <a:rPr lang="es-ES" dirty="0"/>
              <a:t> of this document is…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10" name="Título 12">
            <a:extLst>
              <a:ext uri="{FF2B5EF4-FFF2-40B4-BE49-F238E27FC236}">
                <a16:creationId xmlns:a16="http://schemas.microsoft.com/office/drawing/2014/main" id="{04015DAC-75E9-462A-B87A-F01DDBD85C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764" y="775676"/>
            <a:ext cx="10515604" cy="365126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s-ES" sz="2000" b="1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About the document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17E99CE4-4698-4EFD-AF10-D94E1E3D05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79079" y="1147917"/>
            <a:ext cx="2562225" cy="243210"/>
          </a:xfrm>
          <a:prstGeom prst="rect">
            <a:avLst/>
          </a:prstGeom>
        </p:spPr>
      </p:pic>
      <p:sp>
        <p:nvSpPr>
          <p:cNvPr id="22" name="Marcador de pie de página 3">
            <a:extLst>
              <a:ext uri="{FF2B5EF4-FFF2-40B4-BE49-F238E27FC236}">
                <a16:creationId xmlns:a16="http://schemas.microsoft.com/office/drawing/2014/main" id="{8C375BDF-6383-4038-A660-1E6F822A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9714" y="6082324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23" name="Marcador de número de diapositiva 4">
            <a:extLst>
              <a:ext uri="{FF2B5EF4-FFF2-40B4-BE49-F238E27FC236}">
                <a16:creationId xmlns:a16="http://schemas.microsoft.com/office/drawing/2014/main" id="{103DF4CD-5859-44EF-AC2C-78782BFD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3168" y="6082324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FB75744-A20C-45FA-9197-46BEEE611129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8FC908D5-32EF-4FB4-988B-103F8792D0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7313" y="6187148"/>
            <a:ext cx="1727157" cy="154421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08BD7CFE-76AF-4804-ADF3-4CD8E1489DE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079" y="5979943"/>
            <a:ext cx="1073778" cy="52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9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text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D161D9B9-A0C5-470C-A51D-322C60A05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0764" y="1641453"/>
            <a:ext cx="10515604" cy="4060657"/>
          </a:xfrm>
          <a:prstGeom prst="rect">
            <a:avLst/>
          </a:prstGeom>
        </p:spPr>
        <p:txBody>
          <a:bodyPr numCol="2" spcCol="540000"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s-ES" sz="16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0" indent="0">
              <a:buNone/>
              <a:defRPr lang="es-ES" sz="14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0" indent="0">
              <a:buNone/>
              <a:defRPr lang="es-ES" sz="12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0" indent="0">
              <a:buNone/>
              <a:defRPr lang="es-ES" sz="11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0" indent="0">
              <a:buNone/>
              <a:defRPr lang="es-ES" sz="105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Segundo nivel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Tercer nivel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Cuarto nivel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Quinto nivel</a:t>
            </a:r>
          </a:p>
        </p:txBody>
      </p:sp>
      <p:sp>
        <p:nvSpPr>
          <p:cNvPr id="10" name="Título 12">
            <a:extLst>
              <a:ext uri="{FF2B5EF4-FFF2-40B4-BE49-F238E27FC236}">
                <a16:creationId xmlns:a16="http://schemas.microsoft.com/office/drawing/2014/main" id="{04015DAC-75E9-462A-B87A-F01DDBD85C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764" y="775676"/>
            <a:ext cx="10515604" cy="365126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s-ES" sz="2000" b="1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17E99CE4-4698-4EFD-AF10-D94E1E3D05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79079" y="1147917"/>
            <a:ext cx="2562225" cy="243210"/>
          </a:xfrm>
          <a:prstGeom prst="rect">
            <a:avLst/>
          </a:prstGeom>
        </p:spPr>
      </p:pic>
      <p:sp>
        <p:nvSpPr>
          <p:cNvPr id="22" name="Marcador de pie de página 3">
            <a:extLst>
              <a:ext uri="{FF2B5EF4-FFF2-40B4-BE49-F238E27FC236}">
                <a16:creationId xmlns:a16="http://schemas.microsoft.com/office/drawing/2014/main" id="{8C375BDF-6383-4038-A660-1E6F822A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9714" y="6082324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23" name="Marcador de número de diapositiva 4">
            <a:extLst>
              <a:ext uri="{FF2B5EF4-FFF2-40B4-BE49-F238E27FC236}">
                <a16:creationId xmlns:a16="http://schemas.microsoft.com/office/drawing/2014/main" id="{103DF4CD-5859-44EF-AC2C-78782BFD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3168" y="6082324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FB75744-A20C-45FA-9197-46BEEE611129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8FC908D5-32EF-4FB4-988B-103F8792D0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7313" y="6187148"/>
            <a:ext cx="1727157" cy="154421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08BD7CFE-76AF-4804-ADF3-4CD8E1489DE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079" y="5979943"/>
            <a:ext cx="1073778" cy="52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00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Text Box + 2/3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897520E6-F35F-4246-B998-4B70C39804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78222" y="1641453"/>
            <a:ext cx="6948147" cy="3866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id="{D161D9B9-A0C5-470C-A51D-322C60A05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0764" y="1641453"/>
            <a:ext cx="3355991" cy="4060657"/>
          </a:xfrm>
          <a:prstGeom prst="rect">
            <a:avLst/>
          </a:prstGeom>
        </p:spPr>
        <p:txBody>
          <a:bodyPr numCol="1" spcCol="540000"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s-ES" sz="16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1pPr>
            <a:lvl2pPr marL="457200" indent="0">
              <a:buNone/>
              <a:defRPr lang="es-ES" sz="14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2pPr>
            <a:lvl3pPr marL="914400" indent="0">
              <a:buNone/>
              <a:defRPr lang="es-ES" sz="12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3pPr>
            <a:lvl4pPr marL="1371600" indent="0">
              <a:buNone/>
              <a:defRPr lang="es-ES" sz="1100" u="none" kern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4pPr>
            <a:lvl5pPr marL="1828800" indent="0">
              <a:buNone/>
              <a:defRPr lang="es-ES" sz="1050" u="none" kern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Haga clic para modificar los estilos de texto del patrón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Segundo nivel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Tercer nivel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Cuarto nivel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Quinto nivel</a:t>
            </a:r>
          </a:p>
        </p:txBody>
      </p:sp>
      <p:sp>
        <p:nvSpPr>
          <p:cNvPr id="16" name="Título 12">
            <a:extLst>
              <a:ext uri="{FF2B5EF4-FFF2-40B4-BE49-F238E27FC236}">
                <a16:creationId xmlns:a16="http://schemas.microsoft.com/office/drawing/2014/main" id="{04015DAC-75E9-462A-B87A-F01DDBD85C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764" y="775676"/>
            <a:ext cx="10515604" cy="365126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s-ES" sz="2000" b="1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4" hasCustomPrompt="1"/>
          </p:nvPr>
        </p:nvSpPr>
        <p:spPr>
          <a:xfrm>
            <a:off x="4378325" y="5508625"/>
            <a:ext cx="6948488" cy="193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ES" dirty="0" err="1"/>
              <a:t>Caption</a:t>
            </a:r>
            <a:endParaRPr lang="es-ES" dirty="0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B5BE68C7-25C6-4776-AFEB-C14EB532D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79079" y="1147917"/>
            <a:ext cx="2562225" cy="243210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72D2659A-C6FD-48DD-9F19-D7BB012B7B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7313" y="6187148"/>
            <a:ext cx="1727157" cy="154421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99D1E072-FF1B-4B7D-946A-4465EC8614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079" y="5979943"/>
            <a:ext cx="1073778" cy="525448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19D101A4-F9C0-4BB5-8EA4-A87413C1A0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4372" y="7080983"/>
            <a:ext cx="931962" cy="322673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649899AD-3AE9-4BCA-9783-DE54C563962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592" y="6984980"/>
            <a:ext cx="1451507" cy="435196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000E6458-1624-42F1-8CD1-6300F79CC41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97696" y="7066611"/>
            <a:ext cx="809625" cy="276225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CA8D9DDF-4E09-43E1-88D4-5DA79395BDD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8830" y="7060007"/>
            <a:ext cx="409625" cy="407577"/>
          </a:xfrm>
          <a:prstGeom prst="rect">
            <a:avLst/>
          </a:prstGeom>
        </p:spPr>
      </p:pic>
      <p:sp>
        <p:nvSpPr>
          <p:cNvPr id="17" name="Marcador de pie de página 3">
            <a:extLst>
              <a:ext uri="{FF2B5EF4-FFF2-40B4-BE49-F238E27FC236}">
                <a16:creationId xmlns:a16="http://schemas.microsoft.com/office/drawing/2014/main" id="{98CFE26F-C1FF-4584-9887-5B86C82DB9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9714" y="6082324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8" name="Marcador de número de diapositiva 4">
            <a:extLst>
              <a:ext uri="{FF2B5EF4-FFF2-40B4-BE49-F238E27FC236}">
                <a16:creationId xmlns:a16="http://schemas.microsoft.com/office/drawing/2014/main" id="{E49CAF65-3DC5-4817-BB85-232D08B9C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3168" y="6082324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FB75744-A20C-45FA-9197-46BEEE611129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4261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 Text Box + 1/3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897520E6-F35F-4246-B998-4B70C39804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70377" y="1641452"/>
            <a:ext cx="3355992" cy="38671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D161D9B9-A0C5-470C-A51D-322C60A05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0764" y="1641453"/>
            <a:ext cx="6914634" cy="4060657"/>
          </a:xfrm>
          <a:prstGeom prst="rect">
            <a:avLst/>
          </a:prstGeom>
        </p:spPr>
        <p:txBody>
          <a:bodyPr numCol="1" spcCol="540000"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s-ES" sz="16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1pPr>
            <a:lvl2pPr marL="457200" indent="0">
              <a:buNone/>
              <a:defRPr lang="es-ES" sz="14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2pPr>
            <a:lvl3pPr marL="914400" indent="0">
              <a:buNone/>
              <a:defRPr lang="es-ES" sz="12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3pPr>
            <a:lvl4pPr marL="1371600" indent="0">
              <a:buNone/>
              <a:defRPr lang="es-ES" sz="1100" u="none" kern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4pPr>
            <a:lvl5pPr marL="1828800" indent="0">
              <a:buNone/>
              <a:defRPr lang="es-ES" sz="1050" u="none" kern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Haga clic para modificar los estilos de texto del patrón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Segundo nivel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Tercer nivel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Cuarto nivel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Quinto nivel</a:t>
            </a:r>
          </a:p>
        </p:txBody>
      </p:sp>
      <p:sp>
        <p:nvSpPr>
          <p:cNvPr id="16" name="Título 12">
            <a:extLst>
              <a:ext uri="{FF2B5EF4-FFF2-40B4-BE49-F238E27FC236}">
                <a16:creationId xmlns:a16="http://schemas.microsoft.com/office/drawing/2014/main" id="{04015DAC-75E9-462A-B87A-F01DDBD85C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764" y="775676"/>
            <a:ext cx="10515604" cy="365126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s-ES" sz="2000" b="1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10" name="Marcador de texto 4"/>
          <p:cNvSpPr>
            <a:spLocks noGrp="1"/>
          </p:cNvSpPr>
          <p:nvPr>
            <p:ph type="body" sz="quarter" idx="14" hasCustomPrompt="1"/>
          </p:nvPr>
        </p:nvSpPr>
        <p:spPr>
          <a:xfrm>
            <a:off x="7970377" y="5508625"/>
            <a:ext cx="3356436" cy="1936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ES" dirty="0" err="1"/>
              <a:t>Caption</a:t>
            </a:r>
            <a:endParaRPr lang="es-ES" dirty="0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1CB4C295-90E0-441F-B04C-CFD129A493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79079" y="1147917"/>
            <a:ext cx="2562225" cy="243210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F09C159D-013D-49C3-9A05-12912C2122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7313" y="6187148"/>
            <a:ext cx="1727157" cy="154421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CA934C08-8513-4F02-9115-3404BCD560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079" y="5979943"/>
            <a:ext cx="1073778" cy="525448"/>
          </a:xfrm>
          <a:prstGeom prst="rect">
            <a:avLst/>
          </a:prstGeom>
        </p:spPr>
      </p:pic>
      <p:sp>
        <p:nvSpPr>
          <p:cNvPr id="11" name="Marcador de pie de página 3">
            <a:extLst>
              <a:ext uri="{FF2B5EF4-FFF2-40B4-BE49-F238E27FC236}">
                <a16:creationId xmlns:a16="http://schemas.microsoft.com/office/drawing/2014/main" id="{22E0B178-7F4E-422B-BDB2-851F3077F7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9714" y="6082324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3" name="Marcador de número de diapositiva 4">
            <a:extLst>
              <a:ext uri="{FF2B5EF4-FFF2-40B4-BE49-F238E27FC236}">
                <a16:creationId xmlns:a16="http://schemas.microsoft.com/office/drawing/2014/main" id="{712C89B2-0D97-4444-A534-B8325C6D7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3168" y="6082324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FB75744-A20C-45FA-9197-46BEEE611129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6095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Box + Horizonta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B0D00CFA-F253-4BDC-8086-55C29FAED5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4283" y="3136394"/>
            <a:ext cx="10299524" cy="2372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id="{D161D9B9-A0C5-470C-A51D-322C60A05C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0764" y="1641453"/>
            <a:ext cx="10515603" cy="1308891"/>
          </a:xfrm>
          <a:prstGeom prst="rect">
            <a:avLst/>
          </a:prstGeom>
        </p:spPr>
        <p:txBody>
          <a:bodyPr numCol="1" spcCol="540000"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s-ES" sz="16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1pPr>
            <a:lvl2pPr marL="457200" indent="0">
              <a:buNone/>
              <a:defRPr lang="es-ES" sz="14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2pPr>
            <a:lvl3pPr marL="914400" indent="0">
              <a:buNone/>
              <a:defRPr lang="es-ES" sz="12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3pPr>
            <a:lvl4pPr marL="1371600" indent="0">
              <a:buNone/>
              <a:defRPr lang="es-ES" sz="1100" u="none" kern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4pPr>
            <a:lvl5pPr marL="1828800" indent="0">
              <a:buNone/>
              <a:defRPr lang="es-ES" sz="1050" u="none" kern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Haga clic para modificar los estilos de texto del patrón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Segundo nivel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Tercer nivel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Cuarto nivel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/>
              <a:t>Quinto nivel</a:t>
            </a:r>
          </a:p>
        </p:txBody>
      </p:sp>
      <p:sp>
        <p:nvSpPr>
          <p:cNvPr id="16" name="Título 12">
            <a:extLst>
              <a:ext uri="{FF2B5EF4-FFF2-40B4-BE49-F238E27FC236}">
                <a16:creationId xmlns:a16="http://schemas.microsoft.com/office/drawing/2014/main" id="{04015DAC-75E9-462A-B87A-F01DDBD85C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764" y="775676"/>
            <a:ext cx="10515604" cy="365126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s-ES" sz="2000" b="1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10" name="Marcador de texto 4"/>
          <p:cNvSpPr>
            <a:spLocks noGrp="1"/>
          </p:cNvSpPr>
          <p:nvPr>
            <p:ph type="body" sz="quarter" idx="14" hasCustomPrompt="1"/>
          </p:nvPr>
        </p:nvSpPr>
        <p:spPr>
          <a:xfrm>
            <a:off x="904282" y="5508626"/>
            <a:ext cx="10299965" cy="1936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ES" dirty="0" err="1"/>
              <a:t>Caption</a:t>
            </a:r>
            <a:endParaRPr lang="es-ES" dirty="0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996AFAC8-0E8B-4A55-A752-F355238467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79079" y="1147917"/>
            <a:ext cx="2562225" cy="243210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E36851DA-5418-4B08-BDEF-EB3C8DDF01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7313" y="6187148"/>
            <a:ext cx="1727157" cy="154421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59FA53E1-DDAC-4861-81A7-00F7133E6E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079" y="5979943"/>
            <a:ext cx="1073778" cy="525448"/>
          </a:xfrm>
          <a:prstGeom prst="rect">
            <a:avLst/>
          </a:prstGeom>
        </p:spPr>
      </p:pic>
      <p:sp>
        <p:nvSpPr>
          <p:cNvPr id="11" name="Marcador de pie de página 3">
            <a:extLst>
              <a:ext uri="{FF2B5EF4-FFF2-40B4-BE49-F238E27FC236}">
                <a16:creationId xmlns:a16="http://schemas.microsoft.com/office/drawing/2014/main" id="{C77D1E22-3CAB-40B2-8427-4820EB09A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9714" y="6082324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3" name="Marcador de número de diapositiva 4">
            <a:extLst>
              <a:ext uri="{FF2B5EF4-FFF2-40B4-BE49-F238E27FC236}">
                <a16:creationId xmlns:a16="http://schemas.microsoft.com/office/drawing/2014/main" id="{C71FBF0C-571B-4021-9FC2-A62DA9F1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3168" y="6082324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FB75744-A20C-45FA-9197-46BEEE611129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862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abla 2"/>
          <p:cNvSpPr>
            <a:spLocks noGrp="1"/>
          </p:cNvSpPr>
          <p:nvPr>
            <p:ph type="tbl" sz="quarter" idx="13"/>
          </p:nvPr>
        </p:nvSpPr>
        <p:spPr>
          <a:xfrm>
            <a:off x="904281" y="1662113"/>
            <a:ext cx="10422531" cy="3794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s-ES" dirty="0"/>
              <a:t>Haga clic en el icono para agregar una tabla</a:t>
            </a:r>
          </a:p>
        </p:txBody>
      </p:sp>
      <p:sp>
        <p:nvSpPr>
          <p:cNvPr id="11" name="Título 12">
            <a:extLst>
              <a:ext uri="{FF2B5EF4-FFF2-40B4-BE49-F238E27FC236}">
                <a16:creationId xmlns:a16="http://schemas.microsoft.com/office/drawing/2014/main" id="{04015DAC-75E9-462A-B87A-F01DDBD85C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764" y="775676"/>
            <a:ext cx="10515604" cy="365126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s-ES" sz="2000" b="1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15" name="Marcador de texto 4"/>
          <p:cNvSpPr>
            <a:spLocks noGrp="1"/>
          </p:cNvSpPr>
          <p:nvPr>
            <p:ph type="body" sz="quarter" idx="14" hasCustomPrompt="1"/>
          </p:nvPr>
        </p:nvSpPr>
        <p:spPr>
          <a:xfrm>
            <a:off x="904282" y="5508626"/>
            <a:ext cx="10422531" cy="1936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ES" dirty="0" err="1"/>
              <a:t>Caption</a:t>
            </a:r>
            <a:endParaRPr lang="es-ES" dirty="0"/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5A29574C-A6B6-4F1F-94B6-D6BCFC6F9D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79079" y="1147917"/>
            <a:ext cx="2562225" cy="243210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CCB87128-2D72-41EF-B6FC-D222955ED9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7313" y="6187148"/>
            <a:ext cx="1727157" cy="154421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6575A033-7653-4934-8590-4E19F6DDBA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079" y="5979943"/>
            <a:ext cx="1073778" cy="525448"/>
          </a:xfrm>
          <a:prstGeom prst="rect">
            <a:avLst/>
          </a:prstGeom>
        </p:spPr>
      </p:pic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08B8DEA5-67CD-4A9F-ADA2-55A7A5B7F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9714" y="6082324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2" name="Marcador de número de diapositiva 4">
            <a:extLst>
              <a:ext uri="{FF2B5EF4-FFF2-40B4-BE49-F238E27FC236}">
                <a16:creationId xmlns:a16="http://schemas.microsoft.com/office/drawing/2014/main" id="{CD4BF89A-88A3-4999-AF3A-09A4D0CA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3168" y="6082324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FB75744-A20C-45FA-9197-46BEEE611129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5859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2">
            <a:extLst>
              <a:ext uri="{FF2B5EF4-FFF2-40B4-BE49-F238E27FC236}">
                <a16:creationId xmlns:a16="http://schemas.microsoft.com/office/drawing/2014/main" id="{04015DAC-75E9-462A-B87A-F01DDBD85C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764" y="775676"/>
            <a:ext cx="10515604" cy="365126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s-ES" sz="2000" b="1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9E9E810A-EF5C-43B9-AC39-30C3AED80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79079" y="1147917"/>
            <a:ext cx="2562225" cy="243210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0ACC9BD8-C74B-4D55-974E-CC4784B2D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7313" y="6187148"/>
            <a:ext cx="1727157" cy="154421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273F5AB9-5FC5-4387-898B-8D556A52F0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079" y="5979943"/>
            <a:ext cx="1073778" cy="525448"/>
          </a:xfrm>
          <a:prstGeom prst="rect">
            <a:avLst/>
          </a:prstGeom>
        </p:spPr>
      </p:pic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1950CCA6-A481-408D-AA2D-3DE6BF6C0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9714" y="6082324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9" name="Marcador de número de diapositiva 4">
            <a:extLst>
              <a:ext uri="{FF2B5EF4-FFF2-40B4-BE49-F238E27FC236}">
                <a16:creationId xmlns:a16="http://schemas.microsoft.com/office/drawing/2014/main" id="{8A0E4131-DF2B-4849-9F51-AF6E28066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3168" y="6082324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FB75744-A20C-45FA-9197-46BEEE611129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79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s / Quote / Transi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DCD1A88-20D5-4B3D-8DCE-38BFC3224C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905470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B6965373-3D17-4F37-8255-3608DBBE6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079" y="5979943"/>
            <a:ext cx="1073778" cy="525448"/>
          </a:xfrm>
          <a:prstGeom prst="rect">
            <a:avLst/>
          </a:prstGeom>
        </p:spPr>
      </p:pic>
      <p:sp>
        <p:nvSpPr>
          <p:cNvPr id="33" name="Marcador de texto 3">
            <a:extLst>
              <a:ext uri="{FF2B5EF4-FFF2-40B4-BE49-F238E27FC236}">
                <a16:creationId xmlns:a16="http://schemas.microsoft.com/office/drawing/2014/main" id="{25286A62-6766-4813-8699-0B815115CF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4624" y="1245851"/>
            <a:ext cx="7008543" cy="338586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Tx/>
              <a:buNone/>
              <a:defRPr kumimoji="0" lang="es-ES" sz="32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Mauris </a:t>
            </a:r>
            <a:r>
              <a:rPr lang="es-ES" dirty="0" err="1"/>
              <a:t>dapibus</a:t>
            </a:r>
            <a:r>
              <a:rPr lang="es-ES" dirty="0"/>
              <a:t> commodo neque </a:t>
            </a:r>
            <a:r>
              <a:rPr lang="es-ES" dirty="0" err="1"/>
              <a:t>sodales</a:t>
            </a:r>
            <a:r>
              <a:rPr lang="es-ES" dirty="0"/>
              <a:t> </a:t>
            </a:r>
            <a:r>
              <a:rPr lang="es-ES" dirty="0" err="1"/>
              <a:t>vulputate</a:t>
            </a:r>
            <a:r>
              <a:rPr lang="es-ES" dirty="0"/>
              <a:t>. Ut pulvinar ex mi, ac ultrices tortor </a:t>
            </a:r>
            <a:r>
              <a:rPr lang="es-ES" dirty="0" err="1"/>
              <a:t>ullamcorper</a:t>
            </a:r>
            <a:r>
              <a:rPr lang="es-ES" dirty="0"/>
              <a:t> vitae. </a:t>
            </a:r>
          </a:p>
        </p:txBody>
      </p:sp>
      <p:cxnSp>
        <p:nvCxnSpPr>
          <p:cNvPr id="214" name="Google Shape;436;p8">
            <a:extLst>
              <a:ext uri="{FF2B5EF4-FFF2-40B4-BE49-F238E27FC236}">
                <a16:creationId xmlns:a16="http://schemas.microsoft.com/office/drawing/2014/main" id="{89174A3F-5079-4CAD-80A8-0308E8E23AE5}"/>
              </a:ext>
            </a:extLst>
          </p:cNvPr>
          <p:cNvCxnSpPr>
            <a:cxnSpLocks/>
          </p:cNvCxnSpPr>
          <p:nvPr userDrawn="1"/>
        </p:nvCxnSpPr>
        <p:spPr>
          <a:xfrm>
            <a:off x="3595117" y="-784326"/>
            <a:ext cx="8939193" cy="0"/>
          </a:xfrm>
          <a:prstGeom prst="straightConnector1">
            <a:avLst/>
          </a:prstGeom>
          <a:noFill/>
          <a:ln>
            <a:gradFill>
              <a:gsLst>
                <a:gs pos="0">
                  <a:srgbClr val="FFDB01"/>
                </a:gs>
                <a:gs pos="100000">
                  <a:srgbClr val="FF7325"/>
                </a:gs>
              </a:gsLst>
              <a:lin ang="10800000" scaled="0"/>
            </a:gradFill>
          </a:ln>
        </p:spPr>
      </p:cxn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D0681D34-48B7-43CD-AEE0-EDF4D79CC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9714" y="6082324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536251B4-56AB-4429-83B2-292C089C4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3168" y="6082324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FB75744-A20C-45FA-9197-46BEEE611129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061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20" Type="http://schemas.openxmlformats.org/officeDocument/2006/relationships/image" Target="../media/image6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image" Target="../media/image8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upo 151">
            <a:extLst>
              <a:ext uri="{FF2B5EF4-FFF2-40B4-BE49-F238E27FC236}">
                <a16:creationId xmlns:a16="http://schemas.microsoft.com/office/drawing/2014/main" id="{C4DC063D-800E-4ED6-AA31-67715B1BABFA}"/>
              </a:ext>
            </a:extLst>
          </p:cNvPr>
          <p:cNvGrpSpPr/>
          <p:nvPr userDrawn="1"/>
        </p:nvGrpSpPr>
        <p:grpSpPr>
          <a:xfrm>
            <a:off x="-3900126" y="-2400881"/>
            <a:ext cx="11660632" cy="11660184"/>
            <a:chOff x="-3900126" y="-2400881"/>
            <a:chExt cx="11660632" cy="11660184"/>
          </a:xfrm>
          <a:gradFill>
            <a:gsLst>
              <a:gs pos="65000">
                <a:srgbClr val="F35903"/>
              </a:gs>
              <a:gs pos="0">
                <a:srgbClr val="F35903"/>
              </a:gs>
              <a:gs pos="99115">
                <a:srgbClr val="FFDB01">
                  <a:alpha val="80000"/>
                </a:srgbClr>
              </a:gs>
              <a:gs pos="32000">
                <a:srgbClr val="FFDB01">
                  <a:alpha val="80000"/>
                </a:srgbClr>
              </a:gs>
            </a:gsLst>
            <a:lin ang="0" scaled="0"/>
          </a:gradFill>
        </p:grpSpPr>
        <p:sp>
          <p:nvSpPr>
            <p:cNvPr id="131" name="Forma libre: forma 130">
              <a:extLst>
                <a:ext uri="{FF2B5EF4-FFF2-40B4-BE49-F238E27FC236}">
                  <a16:creationId xmlns:a16="http://schemas.microsoft.com/office/drawing/2014/main" id="{AD761DD6-A878-4E6E-9924-86EF2F3ED886}"/>
                </a:ext>
              </a:extLst>
            </p:cNvPr>
            <p:cNvSpPr/>
            <p:nvPr/>
          </p:nvSpPr>
          <p:spPr>
            <a:xfrm rot="9240000">
              <a:off x="-1713819" y="-214498"/>
              <a:ext cx="7287615" cy="7287615"/>
            </a:xfrm>
            <a:custGeom>
              <a:avLst/>
              <a:gdLst>
                <a:gd name="connsiteX0" fmla="*/ 3644032 w 7287615"/>
                <a:gd name="connsiteY0" fmla="*/ 11643 h 7287615"/>
                <a:gd name="connsiteX1" fmla="*/ 6212712 w 7287615"/>
                <a:gd name="connsiteY1" fmla="*/ 1075660 h 7287615"/>
                <a:gd name="connsiteX2" fmla="*/ 7276616 w 7287615"/>
                <a:gd name="connsiteY2" fmla="*/ 3644227 h 7287615"/>
                <a:gd name="connsiteX3" fmla="*/ 5058006 w 7287615"/>
                <a:gd name="connsiteY3" fmla="*/ 6991390 h 7287615"/>
                <a:gd name="connsiteX4" fmla="*/ 1075464 w 7287615"/>
                <a:gd name="connsiteY4" fmla="*/ 6212907 h 7287615"/>
                <a:gd name="connsiteX5" fmla="*/ 1070544 w 7287615"/>
                <a:gd name="connsiteY5" fmla="*/ 1080576 h 7287615"/>
                <a:gd name="connsiteX6" fmla="*/ 1075464 w 7287615"/>
                <a:gd name="connsiteY6" fmla="*/ 1075660 h 7287615"/>
                <a:gd name="connsiteX7" fmla="*/ 3644032 w 7287615"/>
                <a:gd name="connsiteY7" fmla="*/ 11643 h 7287615"/>
                <a:gd name="connsiteX8" fmla="*/ 3644032 w 7287615"/>
                <a:gd name="connsiteY8" fmla="*/ 419 h 7287615"/>
                <a:gd name="connsiteX9" fmla="*/ 224 w 7287615"/>
                <a:gd name="connsiteY9" fmla="*/ 3644227 h 7287615"/>
                <a:gd name="connsiteX10" fmla="*/ 3644032 w 7287615"/>
                <a:gd name="connsiteY10" fmla="*/ 7288035 h 7287615"/>
                <a:gd name="connsiteX11" fmla="*/ 7287839 w 7287615"/>
                <a:gd name="connsiteY11" fmla="*/ 3644227 h 7287615"/>
                <a:gd name="connsiteX12" fmla="*/ 3644032 w 7287615"/>
                <a:gd name="connsiteY12" fmla="*/ 419 h 7287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287615" h="7287615">
                  <a:moveTo>
                    <a:pt x="3644032" y="11643"/>
                  </a:moveTo>
                  <a:cubicBezTo>
                    <a:pt x="4607741" y="10330"/>
                    <a:pt x="5532212" y="393275"/>
                    <a:pt x="6212712" y="1075660"/>
                  </a:cubicBezTo>
                  <a:cubicBezTo>
                    <a:pt x="6895029" y="1756153"/>
                    <a:pt x="7277929" y="2680573"/>
                    <a:pt x="7276616" y="3644227"/>
                  </a:cubicBezTo>
                  <a:cubicBezTo>
                    <a:pt x="7275998" y="5104141"/>
                    <a:pt x="6402371" y="6422163"/>
                    <a:pt x="5058006" y="6991390"/>
                  </a:cubicBezTo>
                  <a:cubicBezTo>
                    <a:pt x="3695874" y="7567597"/>
                    <a:pt x="2120355" y="7259627"/>
                    <a:pt x="1075464" y="6212907"/>
                  </a:cubicBezTo>
                  <a:cubicBezTo>
                    <a:pt x="-343147" y="4797013"/>
                    <a:pt x="-345350" y="2499192"/>
                    <a:pt x="1070544" y="1080576"/>
                  </a:cubicBezTo>
                  <a:cubicBezTo>
                    <a:pt x="1072182" y="1078937"/>
                    <a:pt x="1073822" y="1077298"/>
                    <a:pt x="1075464" y="1075660"/>
                  </a:cubicBezTo>
                  <a:cubicBezTo>
                    <a:pt x="1755907" y="393241"/>
                    <a:pt x="2680345" y="10296"/>
                    <a:pt x="3644032" y="11643"/>
                  </a:cubicBezTo>
                  <a:moveTo>
                    <a:pt x="3644032" y="419"/>
                  </a:moveTo>
                  <a:cubicBezTo>
                    <a:pt x="1631604" y="419"/>
                    <a:pt x="224" y="1631799"/>
                    <a:pt x="224" y="3644227"/>
                  </a:cubicBezTo>
                  <a:cubicBezTo>
                    <a:pt x="224" y="5656655"/>
                    <a:pt x="1631604" y="7288035"/>
                    <a:pt x="3644032" y="7288035"/>
                  </a:cubicBezTo>
                  <a:cubicBezTo>
                    <a:pt x="5656460" y="7288035"/>
                    <a:pt x="7287839" y="5656655"/>
                    <a:pt x="7287839" y="3644227"/>
                  </a:cubicBezTo>
                  <a:cubicBezTo>
                    <a:pt x="7287839" y="1631799"/>
                    <a:pt x="5656460" y="419"/>
                    <a:pt x="3644032" y="419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32" name="Forma libre: forma 131">
              <a:extLst>
                <a:ext uri="{FF2B5EF4-FFF2-40B4-BE49-F238E27FC236}">
                  <a16:creationId xmlns:a16="http://schemas.microsoft.com/office/drawing/2014/main" id="{E6F15412-ECE7-486F-83C0-AECAAE2F8310}"/>
                </a:ext>
              </a:extLst>
            </p:cNvPr>
            <p:cNvSpPr/>
            <p:nvPr/>
          </p:nvSpPr>
          <p:spPr>
            <a:xfrm rot="9240000">
              <a:off x="-1956833" y="-457463"/>
              <a:ext cx="7773493" cy="7773493"/>
            </a:xfrm>
            <a:custGeom>
              <a:avLst/>
              <a:gdLst>
                <a:gd name="connsiteX0" fmla="*/ 3886915 w 7773493"/>
                <a:gd name="connsiteY0" fmla="*/ 11643 h 7773493"/>
                <a:gd name="connsiteX1" fmla="*/ 6627319 w 7773493"/>
                <a:gd name="connsiteY1" fmla="*/ 1146706 h 7773493"/>
                <a:gd name="connsiteX2" fmla="*/ 7762494 w 7773493"/>
                <a:gd name="connsiteY2" fmla="*/ 3887110 h 7773493"/>
                <a:gd name="connsiteX3" fmla="*/ 5395506 w 7773493"/>
                <a:gd name="connsiteY3" fmla="*/ 7458075 h 7773493"/>
                <a:gd name="connsiteX4" fmla="*/ 2378436 w 7773493"/>
                <a:gd name="connsiteY4" fmla="*/ 7458075 h 7773493"/>
                <a:gd name="connsiteX5" fmla="*/ 11448 w 7773493"/>
                <a:gd name="connsiteY5" fmla="*/ 3887110 h 7773493"/>
                <a:gd name="connsiteX6" fmla="*/ 2378436 w 7773493"/>
                <a:gd name="connsiteY6" fmla="*/ 316145 h 7773493"/>
                <a:gd name="connsiteX7" fmla="*/ 3886915 w 7773493"/>
                <a:gd name="connsiteY7" fmla="*/ 11643 h 7773493"/>
                <a:gd name="connsiteX8" fmla="*/ 3886915 w 7773493"/>
                <a:gd name="connsiteY8" fmla="*/ 419 h 7773493"/>
                <a:gd name="connsiteX9" fmla="*/ 224 w 7773493"/>
                <a:gd name="connsiteY9" fmla="*/ 3887110 h 7773493"/>
                <a:gd name="connsiteX10" fmla="*/ 3886915 w 7773493"/>
                <a:gd name="connsiteY10" fmla="*/ 7773913 h 7773493"/>
                <a:gd name="connsiteX11" fmla="*/ 7773718 w 7773493"/>
                <a:gd name="connsiteY11" fmla="*/ 3887110 h 7773493"/>
                <a:gd name="connsiteX12" fmla="*/ 3886915 w 7773493"/>
                <a:gd name="connsiteY12" fmla="*/ 419 h 777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73493" h="7773493">
                  <a:moveTo>
                    <a:pt x="3886915" y="11643"/>
                  </a:moveTo>
                  <a:cubicBezTo>
                    <a:pt x="4915038" y="10218"/>
                    <a:pt x="5901318" y="418719"/>
                    <a:pt x="6627319" y="1146706"/>
                  </a:cubicBezTo>
                  <a:cubicBezTo>
                    <a:pt x="7355227" y="1872771"/>
                    <a:pt x="7763762" y="2858996"/>
                    <a:pt x="7762494" y="3887110"/>
                  </a:cubicBezTo>
                  <a:cubicBezTo>
                    <a:pt x="7761697" y="5444604"/>
                    <a:pt x="6829683" y="6850688"/>
                    <a:pt x="5395506" y="7458075"/>
                  </a:cubicBezTo>
                  <a:cubicBezTo>
                    <a:pt x="4430820" y="7864220"/>
                    <a:pt x="3343121" y="7864220"/>
                    <a:pt x="2378436" y="7458075"/>
                  </a:cubicBezTo>
                  <a:cubicBezTo>
                    <a:pt x="942842" y="6852394"/>
                    <a:pt x="10126" y="5445243"/>
                    <a:pt x="11448" y="3887110"/>
                  </a:cubicBezTo>
                  <a:cubicBezTo>
                    <a:pt x="12130" y="2329580"/>
                    <a:pt x="944178" y="923443"/>
                    <a:pt x="2378436" y="316145"/>
                  </a:cubicBezTo>
                  <a:cubicBezTo>
                    <a:pt x="2855661" y="114218"/>
                    <a:pt x="3368723" y="10656"/>
                    <a:pt x="3886915" y="11643"/>
                  </a:cubicBezTo>
                  <a:moveTo>
                    <a:pt x="3886915" y="419"/>
                  </a:moveTo>
                  <a:cubicBezTo>
                    <a:pt x="1740362" y="419"/>
                    <a:pt x="224" y="1740109"/>
                    <a:pt x="224" y="3887110"/>
                  </a:cubicBezTo>
                  <a:cubicBezTo>
                    <a:pt x="224" y="6034111"/>
                    <a:pt x="1739913" y="7773913"/>
                    <a:pt x="3886915" y="7773913"/>
                  </a:cubicBezTo>
                  <a:cubicBezTo>
                    <a:pt x="6033916" y="7773913"/>
                    <a:pt x="7773718" y="6034224"/>
                    <a:pt x="7773718" y="3887110"/>
                  </a:cubicBezTo>
                  <a:cubicBezTo>
                    <a:pt x="7773718" y="1739997"/>
                    <a:pt x="6034028" y="419"/>
                    <a:pt x="3886915" y="419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33" name="Forma libre: forma 132">
              <a:extLst>
                <a:ext uri="{FF2B5EF4-FFF2-40B4-BE49-F238E27FC236}">
                  <a16:creationId xmlns:a16="http://schemas.microsoft.com/office/drawing/2014/main" id="{27680A6F-7A91-42B6-B887-1164AD908AB9}"/>
                </a:ext>
              </a:extLst>
            </p:cNvPr>
            <p:cNvSpPr/>
            <p:nvPr/>
          </p:nvSpPr>
          <p:spPr>
            <a:xfrm rot="9240000">
              <a:off x="-1835823" y="-335948"/>
              <a:ext cx="7531171" cy="7530610"/>
            </a:xfrm>
            <a:custGeom>
              <a:avLst/>
              <a:gdLst>
                <a:gd name="connsiteX0" fmla="*/ 3765586 w 7531171"/>
                <a:gd name="connsiteY0" fmla="*/ 11643 h 7530610"/>
                <a:gd name="connsiteX1" fmla="*/ 5226813 w 7531171"/>
                <a:gd name="connsiteY1" fmla="*/ 306605 h 7530610"/>
                <a:gd name="connsiteX2" fmla="*/ 7520172 w 7531171"/>
                <a:gd name="connsiteY2" fmla="*/ 3765669 h 7530610"/>
                <a:gd name="connsiteX3" fmla="*/ 5226813 w 7531171"/>
                <a:gd name="connsiteY3" fmla="*/ 7224733 h 7530610"/>
                <a:gd name="connsiteX4" fmla="*/ 1111380 w 7531171"/>
                <a:gd name="connsiteY4" fmla="*/ 6420210 h 7530610"/>
                <a:gd name="connsiteX5" fmla="*/ 11448 w 7531171"/>
                <a:gd name="connsiteY5" fmla="*/ 3765669 h 7530610"/>
                <a:gd name="connsiteX6" fmla="*/ 2304358 w 7531171"/>
                <a:gd name="connsiteY6" fmla="*/ 306605 h 7530610"/>
                <a:gd name="connsiteX7" fmla="*/ 3765586 w 7531171"/>
                <a:gd name="connsiteY7" fmla="*/ 11643 h 7530610"/>
                <a:gd name="connsiteX8" fmla="*/ 3765586 w 7531171"/>
                <a:gd name="connsiteY8" fmla="*/ 419 h 7530610"/>
                <a:gd name="connsiteX9" fmla="*/ 224 w 7531171"/>
                <a:gd name="connsiteY9" fmla="*/ 3765669 h 7530610"/>
                <a:gd name="connsiteX10" fmla="*/ 3765473 w 7531171"/>
                <a:gd name="connsiteY10" fmla="*/ 7531030 h 7530610"/>
                <a:gd name="connsiteX11" fmla="*/ 7531396 w 7531171"/>
                <a:gd name="connsiteY11" fmla="*/ 3765669 h 7530610"/>
                <a:gd name="connsiteX12" fmla="*/ 3765586 w 7531171"/>
                <a:gd name="connsiteY12" fmla="*/ 419 h 753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31171" h="7530610">
                  <a:moveTo>
                    <a:pt x="3765586" y="11643"/>
                  </a:moveTo>
                  <a:cubicBezTo>
                    <a:pt x="4267548" y="10644"/>
                    <a:pt x="4764549" y="110963"/>
                    <a:pt x="5226813" y="306605"/>
                  </a:cubicBezTo>
                  <a:cubicBezTo>
                    <a:pt x="6617655" y="893116"/>
                    <a:pt x="7521384" y="2256221"/>
                    <a:pt x="7520172" y="3765669"/>
                  </a:cubicBezTo>
                  <a:cubicBezTo>
                    <a:pt x="7519442" y="5274529"/>
                    <a:pt x="6616353" y="6636650"/>
                    <a:pt x="5226813" y="7224733"/>
                  </a:cubicBezTo>
                  <a:cubicBezTo>
                    <a:pt x="3819201" y="7819998"/>
                    <a:pt x="2191200" y="7501736"/>
                    <a:pt x="1111380" y="6420210"/>
                  </a:cubicBezTo>
                  <a:cubicBezTo>
                    <a:pt x="406104" y="5716983"/>
                    <a:pt x="10243" y="4761635"/>
                    <a:pt x="11448" y="3765669"/>
                  </a:cubicBezTo>
                  <a:cubicBezTo>
                    <a:pt x="12101" y="2256916"/>
                    <a:pt x="914993" y="894822"/>
                    <a:pt x="2304358" y="306605"/>
                  </a:cubicBezTo>
                  <a:cubicBezTo>
                    <a:pt x="2766633" y="110974"/>
                    <a:pt x="3263623" y="10655"/>
                    <a:pt x="3765586" y="11643"/>
                  </a:cubicBezTo>
                  <a:moveTo>
                    <a:pt x="3765586" y="419"/>
                  </a:moveTo>
                  <a:cubicBezTo>
                    <a:pt x="1686151" y="419"/>
                    <a:pt x="224" y="1686235"/>
                    <a:pt x="224" y="3765669"/>
                  </a:cubicBezTo>
                  <a:cubicBezTo>
                    <a:pt x="224" y="5845103"/>
                    <a:pt x="1686039" y="7531030"/>
                    <a:pt x="3765473" y="7531030"/>
                  </a:cubicBezTo>
                  <a:cubicBezTo>
                    <a:pt x="5844907" y="7531030"/>
                    <a:pt x="7531396" y="5845215"/>
                    <a:pt x="7531396" y="3765669"/>
                  </a:cubicBezTo>
                  <a:cubicBezTo>
                    <a:pt x="7531396" y="1686122"/>
                    <a:pt x="5845132" y="419"/>
                    <a:pt x="3765586" y="419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34" name="Forma libre: forma 133">
              <a:extLst>
                <a:ext uri="{FF2B5EF4-FFF2-40B4-BE49-F238E27FC236}">
                  <a16:creationId xmlns:a16="http://schemas.microsoft.com/office/drawing/2014/main" id="{822D8008-EA48-408A-8E51-B820AF97B25B}"/>
                </a:ext>
              </a:extLst>
            </p:cNvPr>
            <p:cNvSpPr/>
            <p:nvPr/>
          </p:nvSpPr>
          <p:spPr>
            <a:xfrm rot="9240000">
              <a:off x="-2078225" y="-578916"/>
              <a:ext cx="8016376" cy="8016601"/>
            </a:xfrm>
            <a:custGeom>
              <a:avLst/>
              <a:gdLst>
                <a:gd name="connsiteX0" fmla="*/ 4008356 w 8016376"/>
                <a:gd name="connsiteY0" fmla="*/ 12317 h 8016601"/>
                <a:gd name="connsiteX1" fmla="*/ 5564200 w 8016376"/>
                <a:gd name="connsiteY1" fmla="*/ 326583 h 8016601"/>
                <a:gd name="connsiteX2" fmla="*/ 8005377 w 8016376"/>
                <a:gd name="connsiteY2" fmla="*/ 4008776 h 8016601"/>
                <a:gd name="connsiteX3" fmla="*/ 5564200 w 8016376"/>
                <a:gd name="connsiteY3" fmla="*/ 7691643 h 8016601"/>
                <a:gd name="connsiteX4" fmla="*/ 1182090 w 8016376"/>
                <a:gd name="connsiteY4" fmla="*/ 6835042 h 8016601"/>
                <a:gd name="connsiteX5" fmla="*/ 11448 w 8016376"/>
                <a:gd name="connsiteY5" fmla="*/ 4008776 h 8016601"/>
                <a:gd name="connsiteX6" fmla="*/ 2452625 w 8016376"/>
                <a:gd name="connsiteY6" fmla="*/ 325910 h 8016601"/>
                <a:gd name="connsiteX7" fmla="*/ 4008356 w 8016376"/>
                <a:gd name="connsiteY7" fmla="*/ 11643 h 8016601"/>
                <a:gd name="connsiteX8" fmla="*/ 4008356 w 8016376"/>
                <a:gd name="connsiteY8" fmla="*/ 419 h 8016601"/>
                <a:gd name="connsiteX9" fmla="*/ 224 w 8016376"/>
                <a:gd name="connsiteY9" fmla="*/ 4008776 h 8016601"/>
                <a:gd name="connsiteX10" fmla="*/ 4008356 w 8016376"/>
                <a:gd name="connsiteY10" fmla="*/ 8017021 h 8016601"/>
                <a:gd name="connsiteX11" fmla="*/ 8016601 w 8016376"/>
                <a:gd name="connsiteY11" fmla="*/ 4008776 h 8016601"/>
                <a:gd name="connsiteX12" fmla="*/ 4008356 w 8016376"/>
                <a:gd name="connsiteY12" fmla="*/ 1093 h 801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6376" h="8016601">
                  <a:moveTo>
                    <a:pt x="4008356" y="12317"/>
                  </a:moveTo>
                  <a:cubicBezTo>
                    <a:pt x="4542834" y="11329"/>
                    <a:pt x="5072014" y="118224"/>
                    <a:pt x="5564200" y="326583"/>
                  </a:cubicBezTo>
                  <a:cubicBezTo>
                    <a:pt x="7044463" y="951266"/>
                    <a:pt x="8006320" y="2402101"/>
                    <a:pt x="8005377" y="4008776"/>
                  </a:cubicBezTo>
                  <a:cubicBezTo>
                    <a:pt x="8004524" y="5615071"/>
                    <a:pt x="7043317" y="7065208"/>
                    <a:pt x="5564200" y="7691643"/>
                  </a:cubicBezTo>
                  <a:cubicBezTo>
                    <a:pt x="4065396" y="8325608"/>
                    <a:pt x="2331834" y="7986728"/>
                    <a:pt x="1182090" y="6835042"/>
                  </a:cubicBezTo>
                  <a:cubicBezTo>
                    <a:pt x="431290" y="6086291"/>
                    <a:pt x="9974" y="5069123"/>
                    <a:pt x="11448" y="4008776"/>
                  </a:cubicBezTo>
                  <a:cubicBezTo>
                    <a:pt x="12177" y="2402441"/>
                    <a:pt x="973432" y="952254"/>
                    <a:pt x="2452625" y="325910"/>
                  </a:cubicBezTo>
                  <a:cubicBezTo>
                    <a:pt x="2944777" y="117551"/>
                    <a:pt x="3473913" y="10655"/>
                    <a:pt x="4008356" y="11643"/>
                  </a:cubicBezTo>
                  <a:moveTo>
                    <a:pt x="4008356" y="419"/>
                  </a:moveTo>
                  <a:cubicBezTo>
                    <a:pt x="1794686" y="1093"/>
                    <a:pt x="224" y="1795105"/>
                    <a:pt x="224" y="4008776"/>
                  </a:cubicBezTo>
                  <a:cubicBezTo>
                    <a:pt x="224" y="6222447"/>
                    <a:pt x="1794686" y="8017021"/>
                    <a:pt x="4008356" y="8017021"/>
                  </a:cubicBezTo>
                  <a:cubicBezTo>
                    <a:pt x="6222027" y="8017021"/>
                    <a:pt x="8016601" y="6222447"/>
                    <a:pt x="8016601" y="4008776"/>
                  </a:cubicBezTo>
                  <a:cubicBezTo>
                    <a:pt x="8016601" y="1795105"/>
                    <a:pt x="6222027" y="1093"/>
                    <a:pt x="4008356" y="1093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35" name="Forma libre: forma 134">
              <a:extLst>
                <a:ext uri="{FF2B5EF4-FFF2-40B4-BE49-F238E27FC236}">
                  <a16:creationId xmlns:a16="http://schemas.microsoft.com/office/drawing/2014/main" id="{77002849-676C-4897-B066-AF522810EDFE}"/>
                </a:ext>
              </a:extLst>
            </p:cNvPr>
            <p:cNvSpPr/>
            <p:nvPr/>
          </p:nvSpPr>
          <p:spPr>
            <a:xfrm rot="9240000">
              <a:off x="-2199673" y="-700270"/>
              <a:ext cx="8259371" cy="8259259"/>
            </a:xfrm>
            <a:custGeom>
              <a:avLst/>
              <a:gdLst>
                <a:gd name="connsiteX0" fmla="*/ 4129910 w 8259371"/>
                <a:gd name="connsiteY0" fmla="*/ 11643 h 8259259"/>
                <a:gd name="connsiteX1" fmla="*/ 5733006 w 8259371"/>
                <a:gd name="connsiteY1" fmla="*/ 335674 h 8259259"/>
                <a:gd name="connsiteX2" fmla="*/ 8248372 w 8259371"/>
                <a:gd name="connsiteY2" fmla="*/ 4130442 h 8259259"/>
                <a:gd name="connsiteX3" fmla="*/ 5733006 w 8259371"/>
                <a:gd name="connsiteY3" fmla="*/ 7924985 h 8259259"/>
                <a:gd name="connsiteX4" fmla="*/ 2526814 w 8259371"/>
                <a:gd name="connsiteY4" fmla="*/ 7924985 h 8259259"/>
                <a:gd name="connsiteX5" fmla="*/ 11448 w 8259371"/>
                <a:gd name="connsiteY5" fmla="*/ 4130105 h 8259259"/>
                <a:gd name="connsiteX6" fmla="*/ 2526814 w 8259371"/>
                <a:gd name="connsiteY6" fmla="*/ 335674 h 8259259"/>
                <a:gd name="connsiteX7" fmla="*/ 4129910 w 8259371"/>
                <a:gd name="connsiteY7" fmla="*/ 11980 h 8259259"/>
                <a:gd name="connsiteX8" fmla="*/ 4129910 w 8259371"/>
                <a:gd name="connsiteY8" fmla="*/ 756 h 8259259"/>
                <a:gd name="connsiteX9" fmla="*/ 224 w 8259371"/>
                <a:gd name="connsiteY9" fmla="*/ 4130442 h 8259259"/>
                <a:gd name="connsiteX10" fmla="*/ 4129910 w 8259371"/>
                <a:gd name="connsiteY10" fmla="*/ 8259679 h 8259259"/>
                <a:gd name="connsiteX11" fmla="*/ 8259596 w 8259371"/>
                <a:gd name="connsiteY11" fmla="*/ 4130105 h 8259259"/>
                <a:gd name="connsiteX12" fmla="*/ 4129910 w 8259371"/>
                <a:gd name="connsiteY12" fmla="*/ 419 h 8259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59371" h="8259259">
                  <a:moveTo>
                    <a:pt x="4129910" y="11643"/>
                  </a:moveTo>
                  <a:cubicBezTo>
                    <a:pt x="4680628" y="10723"/>
                    <a:pt x="5225881" y="120929"/>
                    <a:pt x="5733006" y="335674"/>
                  </a:cubicBezTo>
                  <a:cubicBezTo>
                    <a:pt x="7258534" y="979371"/>
                    <a:pt x="8249685" y="2474673"/>
                    <a:pt x="8248372" y="4130442"/>
                  </a:cubicBezTo>
                  <a:cubicBezTo>
                    <a:pt x="8247530" y="5785504"/>
                    <a:pt x="7257075" y="7279662"/>
                    <a:pt x="5733006" y="7924985"/>
                  </a:cubicBezTo>
                  <a:cubicBezTo>
                    <a:pt x="4707824" y="8356428"/>
                    <a:pt x="3551996" y="8356428"/>
                    <a:pt x="2526814" y="7924985"/>
                  </a:cubicBezTo>
                  <a:cubicBezTo>
                    <a:pt x="1001293" y="7281222"/>
                    <a:pt x="10146" y="5785897"/>
                    <a:pt x="11448" y="4130105"/>
                  </a:cubicBezTo>
                  <a:cubicBezTo>
                    <a:pt x="12479" y="2475125"/>
                    <a:pt x="1002879" y="981110"/>
                    <a:pt x="2526814" y="335674"/>
                  </a:cubicBezTo>
                  <a:cubicBezTo>
                    <a:pt x="3033962" y="121042"/>
                    <a:pt x="3579214" y="10947"/>
                    <a:pt x="4129910" y="11980"/>
                  </a:cubicBezTo>
                  <a:moveTo>
                    <a:pt x="4129910" y="756"/>
                  </a:moveTo>
                  <a:cubicBezTo>
                    <a:pt x="1849233" y="756"/>
                    <a:pt x="224" y="1849765"/>
                    <a:pt x="224" y="4130442"/>
                  </a:cubicBezTo>
                  <a:cubicBezTo>
                    <a:pt x="224" y="6411119"/>
                    <a:pt x="1849233" y="8259679"/>
                    <a:pt x="4129910" y="8259679"/>
                  </a:cubicBezTo>
                  <a:cubicBezTo>
                    <a:pt x="6410587" y="8259679"/>
                    <a:pt x="8259596" y="6410894"/>
                    <a:pt x="8259596" y="4130105"/>
                  </a:cubicBezTo>
                  <a:cubicBezTo>
                    <a:pt x="8259596" y="1849316"/>
                    <a:pt x="6410699" y="419"/>
                    <a:pt x="4129910" y="419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36" name="Forma libre: forma 135">
              <a:extLst>
                <a:ext uri="{FF2B5EF4-FFF2-40B4-BE49-F238E27FC236}">
                  <a16:creationId xmlns:a16="http://schemas.microsoft.com/office/drawing/2014/main" id="{BF71D049-D0B8-4908-AAB2-6D454C773B8C}"/>
                </a:ext>
              </a:extLst>
            </p:cNvPr>
            <p:cNvSpPr/>
            <p:nvPr/>
          </p:nvSpPr>
          <p:spPr>
            <a:xfrm rot="9240000">
              <a:off x="-2321138" y="-821817"/>
              <a:ext cx="8502254" cy="8502254"/>
            </a:xfrm>
            <a:custGeom>
              <a:avLst/>
              <a:gdLst>
                <a:gd name="connsiteX0" fmla="*/ 4251352 w 8502254"/>
                <a:gd name="connsiteY0" fmla="*/ 11643 h 8502254"/>
                <a:gd name="connsiteX1" fmla="*/ 7249454 w 8502254"/>
                <a:gd name="connsiteY1" fmla="*/ 1254006 h 8502254"/>
                <a:gd name="connsiteX2" fmla="*/ 8491255 w 8502254"/>
                <a:gd name="connsiteY2" fmla="*/ 4251547 h 8502254"/>
                <a:gd name="connsiteX3" fmla="*/ 5901700 w 8502254"/>
                <a:gd name="connsiteY3" fmla="*/ 8158328 h 8502254"/>
                <a:gd name="connsiteX4" fmla="*/ 2601004 w 8502254"/>
                <a:gd name="connsiteY4" fmla="*/ 8158328 h 8502254"/>
                <a:gd name="connsiteX5" fmla="*/ 11448 w 8502254"/>
                <a:gd name="connsiteY5" fmla="*/ 4251547 h 8502254"/>
                <a:gd name="connsiteX6" fmla="*/ 2601004 w 8502254"/>
                <a:gd name="connsiteY6" fmla="*/ 344878 h 8502254"/>
                <a:gd name="connsiteX7" fmla="*/ 4250903 w 8502254"/>
                <a:gd name="connsiteY7" fmla="*/ 11643 h 8502254"/>
                <a:gd name="connsiteX8" fmla="*/ 4250903 w 8502254"/>
                <a:gd name="connsiteY8" fmla="*/ 419 h 8502254"/>
                <a:gd name="connsiteX9" fmla="*/ 224 w 8502254"/>
                <a:gd name="connsiteY9" fmla="*/ 4251547 h 8502254"/>
                <a:gd name="connsiteX10" fmla="*/ 4251352 w 8502254"/>
                <a:gd name="connsiteY10" fmla="*/ 8502674 h 8502254"/>
                <a:gd name="connsiteX11" fmla="*/ 8502479 w 8502254"/>
                <a:gd name="connsiteY11" fmla="*/ 4251547 h 8502254"/>
                <a:gd name="connsiteX12" fmla="*/ 4251352 w 8502254"/>
                <a:gd name="connsiteY12" fmla="*/ 419 h 850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2254" h="8502254">
                  <a:moveTo>
                    <a:pt x="4251352" y="11643"/>
                  </a:moveTo>
                  <a:cubicBezTo>
                    <a:pt x="5376212" y="10353"/>
                    <a:pt x="6455201" y="457464"/>
                    <a:pt x="7249454" y="1254006"/>
                  </a:cubicBezTo>
                  <a:cubicBezTo>
                    <a:pt x="8045772" y="2048136"/>
                    <a:pt x="8492681" y="3126932"/>
                    <a:pt x="8491255" y="4251547"/>
                  </a:cubicBezTo>
                  <a:cubicBezTo>
                    <a:pt x="8490503" y="5955545"/>
                    <a:pt x="7470821" y="7493913"/>
                    <a:pt x="5901700" y="8158328"/>
                  </a:cubicBezTo>
                  <a:cubicBezTo>
                    <a:pt x="4846292" y="8602488"/>
                    <a:pt x="3656412" y="8602488"/>
                    <a:pt x="2601004" y="8158328"/>
                  </a:cubicBezTo>
                  <a:cubicBezTo>
                    <a:pt x="1030488" y="7495585"/>
                    <a:pt x="10105" y="5956173"/>
                    <a:pt x="11448" y="4251547"/>
                  </a:cubicBezTo>
                  <a:cubicBezTo>
                    <a:pt x="12364" y="2547631"/>
                    <a:pt x="1032001" y="1009383"/>
                    <a:pt x="2601004" y="344878"/>
                  </a:cubicBezTo>
                  <a:cubicBezTo>
                    <a:pt x="3122955" y="123949"/>
                    <a:pt x="3684123" y="10600"/>
                    <a:pt x="4250903" y="11643"/>
                  </a:cubicBezTo>
                  <a:moveTo>
                    <a:pt x="4250903" y="419"/>
                  </a:moveTo>
                  <a:cubicBezTo>
                    <a:pt x="1903557" y="419"/>
                    <a:pt x="224" y="1903752"/>
                    <a:pt x="224" y="4251547"/>
                  </a:cubicBezTo>
                  <a:cubicBezTo>
                    <a:pt x="224" y="6599342"/>
                    <a:pt x="1903557" y="8502674"/>
                    <a:pt x="4251352" y="8502674"/>
                  </a:cubicBezTo>
                  <a:cubicBezTo>
                    <a:pt x="6599147" y="8502674"/>
                    <a:pt x="8502479" y="6599455"/>
                    <a:pt x="8502479" y="4251547"/>
                  </a:cubicBezTo>
                  <a:cubicBezTo>
                    <a:pt x="8502479" y="1903640"/>
                    <a:pt x="6599147" y="419"/>
                    <a:pt x="4251352" y="419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37" name="Forma libre: forma 136">
              <a:extLst>
                <a:ext uri="{FF2B5EF4-FFF2-40B4-BE49-F238E27FC236}">
                  <a16:creationId xmlns:a16="http://schemas.microsoft.com/office/drawing/2014/main" id="{3574B680-0C59-40D1-814D-A802C19B9F8B}"/>
                </a:ext>
              </a:extLst>
            </p:cNvPr>
            <p:cNvSpPr/>
            <p:nvPr/>
          </p:nvSpPr>
          <p:spPr>
            <a:xfrm rot="9240000">
              <a:off x="-2442507" y="-943276"/>
              <a:ext cx="8745138" cy="8745474"/>
            </a:xfrm>
            <a:custGeom>
              <a:avLst/>
              <a:gdLst>
                <a:gd name="connsiteX0" fmla="*/ 4372793 w 8745138"/>
                <a:gd name="connsiteY0" fmla="*/ 11980 h 8745474"/>
                <a:gd name="connsiteX1" fmla="*/ 6070394 w 8745138"/>
                <a:gd name="connsiteY1" fmla="*/ 354418 h 8745474"/>
                <a:gd name="connsiteX2" fmla="*/ 8734138 w 8745138"/>
                <a:gd name="connsiteY2" fmla="*/ 4372540 h 8745474"/>
                <a:gd name="connsiteX3" fmla="*/ 6070394 w 8745138"/>
                <a:gd name="connsiteY3" fmla="*/ 8392008 h 8745474"/>
                <a:gd name="connsiteX4" fmla="*/ 2675193 w 8745138"/>
                <a:gd name="connsiteY4" fmla="*/ 8392008 h 8745474"/>
                <a:gd name="connsiteX5" fmla="*/ 11448 w 8745138"/>
                <a:gd name="connsiteY5" fmla="*/ 4373887 h 8745474"/>
                <a:gd name="connsiteX6" fmla="*/ 2675193 w 8745138"/>
                <a:gd name="connsiteY6" fmla="*/ 354418 h 8745474"/>
                <a:gd name="connsiteX7" fmla="*/ 4372793 w 8745138"/>
                <a:gd name="connsiteY7" fmla="*/ 11643 h 8745474"/>
                <a:gd name="connsiteX8" fmla="*/ 4372793 w 8745138"/>
                <a:gd name="connsiteY8" fmla="*/ 419 h 8745474"/>
                <a:gd name="connsiteX9" fmla="*/ 224 w 8745138"/>
                <a:gd name="connsiteY9" fmla="*/ 4373325 h 8745474"/>
                <a:gd name="connsiteX10" fmla="*/ 4372793 w 8745138"/>
                <a:gd name="connsiteY10" fmla="*/ 8745894 h 8745474"/>
                <a:gd name="connsiteX11" fmla="*/ 8745362 w 8745138"/>
                <a:gd name="connsiteY11" fmla="*/ 4373325 h 8745474"/>
                <a:gd name="connsiteX12" fmla="*/ 4372793 w 8745138"/>
                <a:gd name="connsiteY12" fmla="*/ 756 h 874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45138" h="8745474">
                  <a:moveTo>
                    <a:pt x="4372793" y="11980"/>
                  </a:moveTo>
                  <a:cubicBezTo>
                    <a:pt x="4955937" y="10712"/>
                    <a:pt x="5533335" y="127181"/>
                    <a:pt x="6070394" y="354418"/>
                  </a:cubicBezTo>
                  <a:cubicBezTo>
                    <a:pt x="7685858" y="1035883"/>
                    <a:pt x="8735508" y="2619226"/>
                    <a:pt x="8734138" y="4372540"/>
                  </a:cubicBezTo>
                  <a:cubicBezTo>
                    <a:pt x="8733711" y="6125642"/>
                    <a:pt x="7684746" y="7708478"/>
                    <a:pt x="6070394" y="8392008"/>
                  </a:cubicBezTo>
                  <a:cubicBezTo>
                    <a:pt x="4984771" y="8848895"/>
                    <a:pt x="3760815" y="8848895"/>
                    <a:pt x="2675193" y="8392008"/>
                  </a:cubicBezTo>
                  <a:cubicBezTo>
                    <a:pt x="1059830" y="7710420"/>
                    <a:pt x="10229" y="6127157"/>
                    <a:pt x="11448" y="4373887"/>
                  </a:cubicBezTo>
                  <a:cubicBezTo>
                    <a:pt x="11871" y="2620786"/>
                    <a:pt x="1060835" y="1037948"/>
                    <a:pt x="2675193" y="354418"/>
                  </a:cubicBezTo>
                  <a:cubicBezTo>
                    <a:pt x="3212218" y="127069"/>
                    <a:pt x="3789627" y="10487"/>
                    <a:pt x="4372793" y="11643"/>
                  </a:cubicBezTo>
                  <a:moveTo>
                    <a:pt x="4372793" y="419"/>
                  </a:moveTo>
                  <a:cubicBezTo>
                    <a:pt x="1957880" y="756"/>
                    <a:pt x="224" y="1958412"/>
                    <a:pt x="224" y="4373325"/>
                  </a:cubicBezTo>
                  <a:cubicBezTo>
                    <a:pt x="224" y="6788239"/>
                    <a:pt x="1957880" y="8745894"/>
                    <a:pt x="4372793" y="8745894"/>
                  </a:cubicBezTo>
                  <a:cubicBezTo>
                    <a:pt x="6787707" y="8745894"/>
                    <a:pt x="8745362" y="6788239"/>
                    <a:pt x="8745362" y="4373325"/>
                  </a:cubicBezTo>
                  <a:cubicBezTo>
                    <a:pt x="8745362" y="1958412"/>
                    <a:pt x="6787707" y="756"/>
                    <a:pt x="4372793" y="756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39" name="Forma libre: forma 138">
              <a:extLst>
                <a:ext uri="{FF2B5EF4-FFF2-40B4-BE49-F238E27FC236}">
                  <a16:creationId xmlns:a16="http://schemas.microsoft.com/office/drawing/2014/main" id="{80A8A12D-9158-4A73-BDD3-6C9EF6CE9A35}"/>
                </a:ext>
              </a:extLst>
            </p:cNvPr>
            <p:cNvSpPr/>
            <p:nvPr/>
          </p:nvSpPr>
          <p:spPr>
            <a:xfrm rot="9240000">
              <a:off x="-2564164" y="-1064832"/>
              <a:ext cx="8988358" cy="8988133"/>
            </a:xfrm>
            <a:custGeom>
              <a:avLst/>
              <a:gdLst>
                <a:gd name="connsiteX0" fmla="*/ 4494459 w 8988358"/>
                <a:gd name="connsiteY0" fmla="*/ 11643 h 8988133"/>
                <a:gd name="connsiteX1" fmla="*/ 6239985 w 8988358"/>
                <a:gd name="connsiteY1" fmla="*/ 363958 h 8988133"/>
                <a:gd name="connsiteX2" fmla="*/ 8977919 w 8988358"/>
                <a:gd name="connsiteY2" fmla="*/ 4494318 h 8988133"/>
                <a:gd name="connsiteX3" fmla="*/ 6239985 w 8988358"/>
                <a:gd name="connsiteY3" fmla="*/ 8625014 h 8988133"/>
                <a:gd name="connsiteX4" fmla="*/ 2750168 w 8988358"/>
                <a:gd name="connsiteY4" fmla="*/ 8625014 h 8988133"/>
                <a:gd name="connsiteX5" fmla="*/ 12233 w 8988358"/>
                <a:gd name="connsiteY5" fmla="*/ 4494655 h 8988133"/>
                <a:gd name="connsiteX6" fmla="*/ 2749382 w 8988358"/>
                <a:gd name="connsiteY6" fmla="*/ 363958 h 8988133"/>
                <a:gd name="connsiteX7" fmla="*/ 4494235 w 8988358"/>
                <a:gd name="connsiteY7" fmla="*/ 11643 h 8988133"/>
                <a:gd name="connsiteX8" fmla="*/ 4494235 w 8988358"/>
                <a:gd name="connsiteY8" fmla="*/ 419 h 8988133"/>
                <a:gd name="connsiteX9" fmla="*/ 224 w 8988358"/>
                <a:gd name="connsiteY9" fmla="*/ 4494430 h 8988133"/>
                <a:gd name="connsiteX10" fmla="*/ 4494459 w 8988358"/>
                <a:gd name="connsiteY10" fmla="*/ 8988553 h 8988133"/>
                <a:gd name="connsiteX11" fmla="*/ 8988582 w 8988358"/>
                <a:gd name="connsiteY11" fmla="*/ 4494430 h 8988133"/>
                <a:gd name="connsiteX12" fmla="*/ 4494459 w 8988358"/>
                <a:gd name="connsiteY12" fmla="*/ 419 h 898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88358" h="8988133">
                  <a:moveTo>
                    <a:pt x="4494459" y="11643"/>
                  </a:moveTo>
                  <a:cubicBezTo>
                    <a:pt x="5094080" y="10397"/>
                    <a:pt x="5687785" y="130234"/>
                    <a:pt x="6239985" y="363958"/>
                  </a:cubicBezTo>
                  <a:cubicBezTo>
                    <a:pt x="7900457" y="1064559"/>
                    <a:pt x="8979311" y="2692096"/>
                    <a:pt x="8977919" y="4494318"/>
                  </a:cubicBezTo>
                  <a:cubicBezTo>
                    <a:pt x="8976999" y="6295929"/>
                    <a:pt x="7898931" y="7922393"/>
                    <a:pt x="6239985" y="8625014"/>
                  </a:cubicBezTo>
                  <a:cubicBezTo>
                    <a:pt x="5124137" y="9094763"/>
                    <a:pt x="3866016" y="9094763"/>
                    <a:pt x="2750168" y="8625014"/>
                  </a:cubicBezTo>
                  <a:cubicBezTo>
                    <a:pt x="1089697" y="7924413"/>
                    <a:pt x="10842" y="6296872"/>
                    <a:pt x="12233" y="4494655"/>
                  </a:cubicBezTo>
                  <a:cubicBezTo>
                    <a:pt x="12783" y="2693166"/>
                    <a:pt x="1090583" y="1066636"/>
                    <a:pt x="2749382" y="363958"/>
                  </a:cubicBezTo>
                  <a:cubicBezTo>
                    <a:pt x="3301369" y="130301"/>
                    <a:pt x="3894839" y="10476"/>
                    <a:pt x="4494235" y="11643"/>
                  </a:cubicBezTo>
                  <a:moveTo>
                    <a:pt x="4494235" y="419"/>
                  </a:moveTo>
                  <a:cubicBezTo>
                    <a:pt x="2012315" y="419"/>
                    <a:pt x="224" y="2012510"/>
                    <a:pt x="224" y="4494430"/>
                  </a:cubicBezTo>
                  <a:cubicBezTo>
                    <a:pt x="224" y="6976350"/>
                    <a:pt x="2012540" y="8988553"/>
                    <a:pt x="4494459" y="8988553"/>
                  </a:cubicBezTo>
                  <a:cubicBezTo>
                    <a:pt x="6976379" y="8988553"/>
                    <a:pt x="8988582" y="6976462"/>
                    <a:pt x="8988582" y="4494430"/>
                  </a:cubicBezTo>
                  <a:cubicBezTo>
                    <a:pt x="8988582" y="2012398"/>
                    <a:pt x="6976491" y="419"/>
                    <a:pt x="4494459" y="419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40" name="Forma libre: forma 139">
              <a:extLst>
                <a:ext uri="{FF2B5EF4-FFF2-40B4-BE49-F238E27FC236}">
                  <a16:creationId xmlns:a16="http://schemas.microsoft.com/office/drawing/2014/main" id="{AF3634B0-1B95-41A3-9702-BC5250BE8816}"/>
                </a:ext>
              </a:extLst>
            </p:cNvPr>
            <p:cNvSpPr/>
            <p:nvPr/>
          </p:nvSpPr>
          <p:spPr>
            <a:xfrm rot="9240000">
              <a:off x="-2685594" y="-1186224"/>
              <a:ext cx="9231016" cy="9231016"/>
            </a:xfrm>
            <a:custGeom>
              <a:avLst/>
              <a:gdLst>
                <a:gd name="connsiteX0" fmla="*/ 4615676 w 9231016"/>
                <a:gd name="connsiteY0" fmla="*/ 11643 h 9231016"/>
                <a:gd name="connsiteX1" fmla="*/ 6407893 w 9231016"/>
                <a:gd name="connsiteY1" fmla="*/ 373386 h 9231016"/>
                <a:gd name="connsiteX2" fmla="*/ 9220017 w 9231016"/>
                <a:gd name="connsiteY2" fmla="*/ 4615984 h 9231016"/>
                <a:gd name="connsiteX3" fmla="*/ 6407893 w 9231016"/>
                <a:gd name="connsiteY3" fmla="*/ 8858581 h 9231016"/>
                <a:gd name="connsiteX4" fmla="*/ 2823459 w 9231016"/>
                <a:gd name="connsiteY4" fmla="*/ 8858581 h 9231016"/>
                <a:gd name="connsiteX5" fmla="*/ 11448 w 9231016"/>
                <a:gd name="connsiteY5" fmla="*/ 4615984 h 9231016"/>
                <a:gd name="connsiteX6" fmla="*/ 2823459 w 9231016"/>
                <a:gd name="connsiteY6" fmla="*/ 373386 h 9231016"/>
                <a:gd name="connsiteX7" fmla="*/ 4615676 w 9231016"/>
                <a:gd name="connsiteY7" fmla="*/ 11643 h 9231016"/>
                <a:gd name="connsiteX8" fmla="*/ 4615676 w 9231016"/>
                <a:gd name="connsiteY8" fmla="*/ 419 h 9231016"/>
                <a:gd name="connsiteX9" fmla="*/ 224 w 9231016"/>
                <a:gd name="connsiteY9" fmla="*/ 4615872 h 9231016"/>
                <a:gd name="connsiteX10" fmla="*/ 4615676 w 9231016"/>
                <a:gd name="connsiteY10" fmla="*/ 9231436 h 9231016"/>
                <a:gd name="connsiteX11" fmla="*/ 9231241 w 9231016"/>
                <a:gd name="connsiteY11" fmla="*/ 4615872 h 9231016"/>
                <a:gd name="connsiteX12" fmla="*/ 4615676 w 9231016"/>
                <a:gd name="connsiteY12" fmla="*/ 419 h 923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31016" h="9231016">
                  <a:moveTo>
                    <a:pt x="4615676" y="11643"/>
                  </a:moveTo>
                  <a:cubicBezTo>
                    <a:pt x="5231336" y="10420"/>
                    <a:pt x="5840912" y="133455"/>
                    <a:pt x="6407893" y="373386"/>
                  </a:cubicBezTo>
                  <a:cubicBezTo>
                    <a:pt x="8113473" y="1093012"/>
                    <a:pt x="9221588" y="2764807"/>
                    <a:pt x="9220017" y="4615984"/>
                  </a:cubicBezTo>
                  <a:cubicBezTo>
                    <a:pt x="9219163" y="6466430"/>
                    <a:pt x="8111857" y="8137014"/>
                    <a:pt x="6407893" y="8858581"/>
                  </a:cubicBezTo>
                  <a:cubicBezTo>
                    <a:pt x="5261786" y="9341047"/>
                    <a:pt x="3969567" y="9341047"/>
                    <a:pt x="2823459" y="8858581"/>
                  </a:cubicBezTo>
                  <a:cubicBezTo>
                    <a:pt x="1117845" y="8139023"/>
                    <a:pt x="9731" y="6467171"/>
                    <a:pt x="11448" y="4615984"/>
                  </a:cubicBezTo>
                  <a:cubicBezTo>
                    <a:pt x="12312" y="2765574"/>
                    <a:pt x="1119560" y="1095021"/>
                    <a:pt x="2823459" y="373386"/>
                  </a:cubicBezTo>
                  <a:cubicBezTo>
                    <a:pt x="3390452" y="133466"/>
                    <a:pt x="4000017" y="10431"/>
                    <a:pt x="4615676" y="11643"/>
                  </a:cubicBezTo>
                  <a:moveTo>
                    <a:pt x="4615676" y="419"/>
                  </a:moveTo>
                  <a:cubicBezTo>
                    <a:pt x="2066638" y="419"/>
                    <a:pt x="224" y="2067283"/>
                    <a:pt x="224" y="4615872"/>
                  </a:cubicBezTo>
                  <a:cubicBezTo>
                    <a:pt x="224" y="7164461"/>
                    <a:pt x="2066638" y="9231436"/>
                    <a:pt x="4615676" y="9231436"/>
                  </a:cubicBezTo>
                  <a:cubicBezTo>
                    <a:pt x="7164714" y="9231436"/>
                    <a:pt x="9231241" y="7165022"/>
                    <a:pt x="9231241" y="4615872"/>
                  </a:cubicBezTo>
                  <a:cubicBezTo>
                    <a:pt x="9231241" y="2066721"/>
                    <a:pt x="7164826" y="419"/>
                    <a:pt x="4615676" y="419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41" name="Forma libre: forma 140">
              <a:extLst>
                <a:ext uri="{FF2B5EF4-FFF2-40B4-BE49-F238E27FC236}">
                  <a16:creationId xmlns:a16="http://schemas.microsoft.com/office/drawing/2014/main" id="{F1A648C6-C8D3-4C91-BFED-C21BA8DFBBCF}"/>
                </a:ext>
              </a:extLst>
            </p:cNvPr>
            <p:cNvSpPr/>
            <p:nvPr/>
          </p:nvSpPr>
          <p:spPr>
            <a:xfrm rot="9240000">
              <a:off x="-2807301" y="-1306715"/>
              <a:ext cx="9474012" cy="9473450"/>
            </a:xfrm>
            <a:custGeom>
              <a:avLst/>
              <a:gdLst>
                <a:gd name="connsiteX0" fmla="*/ 4736669 w 9474012"/>
                <a:gd name="connsiteY0" fmla="*/ 11643 h 9473450"/>
                <a:gd name="connsiteX1" fmla="*/ 6576138 w 9474012"/>
                <a:gd name="connsiteY1" fmla="*/ 382926 h 9473450"/>
                <a:gd name="connsiteX2" fmla="*/ 9462451 w 9474012"/>
                <a:gd name="connsiteY2" fmla="*/ 4737762 h 9473450"/>
                <a:gd name="connsiteX3" fmla="*/ 6576138 w 9474012"/>
                <a:gd name="connsiteY3" fmla="*/ 9091700 h 9473450"/>
                <a:gd name="connsiteX4" fmla="*/ 2897200 w 9474012"/>
                <a:gd name="connsiteY4" fmla="*/ 9091700 h 9473450"/>
                <a:gd name="connsiteX5" fmla="*/ 10887 w 9474012"/>
                <a:gd name="connsiteY5" fmla="*/ 4736864 h 9473450"/>
                <a:gd name="connsiteX6" fmla="*/ 2897200 w 9474012"/>
                <a:gd name="connsiteY6" fmla="*/ 382029 h 9473450"/>
                <a:gd name="connsiteX7" fmla="*/ 4736669 w 9474012"/>
                <a:gd name="connsiteY7" fmla="*/ 11643 h 9473450"/>
                <a:gd name="connsiteX8" fmla="*/ 4736669 w 9474012"/>
                <a:gd name="connsiteY8" fmla="*/ 419 h 9473450"/>
                <a:gd name="connsiteX9" fmla="*/ 224 w 9474012"/>
                <a:gd name="connsiteY9" fmla="*/ 4736864 h 9473450"/>
                <a:gd name="connsiteX10" fmla="*/ 4737230 w 9474012"/>
                <a:gd name="connsiteY10" fmla="*/ 9473870 h 9473450"/>
                <a:gd name="connsiteX11" fmla="*/ 9474236 w 9474012"/>
                <a:gd name="connsiteY11" fmla="*/ 4737426 h 9473450"/>
                <a:gd name="connsiteX12" fmla="*/ 4737791 w 9474012"/>
                <a:gd name="connsiteY12" fmla="*/ 980 h 947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74012" h="9473450">
                  <a:moveTo>
                    <a:pt x="4736669" y="11643"/>
                  </a:moveTo>
                  <a:cubicBezTo>
                    <a:pt x="5368558" y="10420"/>
                    <a:pt x="5994195" y="136699"/>
                    <a:pt x="6576138" y="382926"/>
                  </a:cubicBezTo>
                  <a:cubicBezTo>
                    <a:pt x="8326804" y="1121599"/>
                    <a:pt x="9464168" y="2837641"/>
                    <a:pt x="9462451" y="4737762"/>
                  </a:cubicBezTo>
                  <a:cubicBezTo>
                    <a:pt x="9461474" y="6636852"/>
                    <a:pt x="8324952" y="8351288"/>
                    <a:pt x="6576138" y="9091700"/>
                  </a:cubicBezTo>
                  <a:cubicBezTo>
                    <a:pt x="5399816" y="9586894"/>
                    <a:pt x="4073522" y="9586894"/>
                    <a:pt x="2897200" y="9091700"/>
                  </a:cubicBezTo>
                  <a:cubicBezTo>
                    <a:pt x="1146533" y="8353028"/>
                    <a:pt x="9169" y="6636987"/>
                    <a:pt x="10887" y="4736864"/>
                  </a:cubicBezTo>
                  <a:cubicBezTo>
                    <a:pt x="11740" y="2837518"/>
                    <a:pt x="1148250" y="1122766"/>
                    <a:pt x="2897200" y="382029"/>
                  </a:cubicBezTo>
                  <a:cubicBezTo>
                    <a:pt x="3479210" y="136115"/>
                    <a:pt x="4104847" y="10139"/>
                    <a:pt x="4736669" y="11643"/>
                  </a:cubicBezTo>
                  <a:moveTo>
                    <a:pt x="4736669" y="419"/>
                  </a:moveTo>
                  <a:cubicBezTo>
                    <a:pt x="2120513" y="419"/>
                    <a:pt x="224" y="2121718"/>
                    <a:pt x="224" y="4736864"/>
                  </a:cubicBezTo>
                  <a:cubicBezTo>
                    <a:pt x="224" y="7352010"/>
                    <a:pt x="2121523" y="9473870"/>
                    <a:pt x="4737230" y="9473870"/>
                  </a:cubicBezTo>
                  <a:cubicBezTo>
                    <a:pt x="7352938" y="9473870"/>
                    <a:pt x="9474236" y="7352571"/>
                    <a:pt x="9474236" y="4737426"/>
                  </a:cubicBezTo>
                  <a:cubicBezTo>
                    <a:pt x="9474236" y="2122279"/>
                    <a:pt x="7352938" y="980"/>
                    <a:pt x="4737791" y="980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42" name="Forma libre: forma 141">
              <a:extLst>
                <a:ext uri="{FF2B5EF4-FFF2-40B4-BE49-F238E27FC236}">
                  <a16:creationId xmlns:a16="http://schemas.microsoft.com/office/drawing/2014/main" id="{E01B0A77-6893-4CF5-9BEF-FF8D497FC575}"/>
                </a:ext>
              </a:extLst>
            </p:cNvPr>
            <p:cNvSpPr/>
            <p:nvPr/>
          </p:nvSpPr>
          <p:spPr>
            <a:xfrm rot="9240000">
              <a:off x="-2928458" y="-1429137"/>
              <a:ext cx="9716894" cy="9716894"/>
            </a:xfrm>
            <a:custGeom>
              <a:avLst/>
              <a:gdLst>
                <a:gd name="connsiteX0" fmla="*/ 4858672 w 9716894"/>
                <a:gd name="connsiteY0" fmla="*/ 11643 h 9716894"/>
                <a:gd name="connsiteX1" fmla="*/ 6745393 w 9716894"/>
                <a:gd name="connsiteY1" fmla="*/ 392579 h 9716894"/>
                <a:gd name="connsiteX2" fmla="*/ 9705895 w 9716894"/>
                <a:gd name="connsiteY2" fmla="*/ 4858867 h 9716894"/>
                <a:gd name="connsiteX3" fmla="*/ 6745393 w 9716894"/>
                <a:gd name="connsiteY3" fmla="*/ 9325155 h 9716894"/>
                <a:gd name="connsiteX4" fmla="*/ 2971950 w 9716894"/>
                <a:gd name="connsiteY4" fmla="*/ 9325155 h 9716894"/>
                <a:gd name="connsiteX5" fmla="*/ 11448 w 9716894"/>
                <a:gd name="connsiteY5" fmla="*/ 4858867 h 9716894"/>
                <a:gd name="connsiteX6" fmla="*/ 2971950 w 9716894"/>
                <a:gd name="connsiteY6" fmla="*/ 392579 h 9716894"/>
                <a:gd name="connsiteX7" fmla="*/ 4858672 w 9716894"/>
                <a:gd name="connsiteY7" fmla="*/ 11643 h 9716894"/>
                <a:gd name="connsiteX8" fmla="*/ 4858672 w 9716894"/>
                <a:gd name="connsiteY8" fmla="*/ 419 h 9716894"/>
                <a:gd name="connsiteX9" fmla="*/ 224 w 9716894"/>
                <a:gd name="connsiteY9" fmla="*/ 4858867 h 9716894"/>
                <a:gd name="connsiteX10" fmla="*/ 4858672 w 9716894"/>
                <a:gd name="connsiteY10" fmla="*/ 9717314 h 9716894"/>
                <a:gd name="connsiteX11" fmla="*/ 9717119 w 9716894"/>
                <a:gd name="connsiteY11" fmla="*/ 4858867 h 9716894"/>
                <a:gd name="connsiteX12" fmla="*/ 4858672 w 9716894"/>
                <a:gd name="connsiteY12" fmla="*/ 419 h 971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16894" h="9716894">
                  <a:moveTo>
                    <a:pt x="4858672" y="11643"/>
                  </a:moveTo>
                  <a:cubicBezTo>
                    <a:pt x="5506802" y="10386"/>
                    <a:pt x="6148522" y="139953"/>
                    <a:pt x="6745393" y="392579"/>
                  </a:cubicBezTo>
                  <a:cubicBezTo>
                    <a:pt x="8540909" y="1150152"/>
                    <a:pt x="9707478" y="2910078"/>
                    <a:pt x="9705895" y="4858867"/>
                  </a:cubicBezTo>
                  <a:cubicBezTo>
                    <a:pt x="9705054" y="6806926"/>
                    <a:pt x="8539293" y="8565629"/>
                    <a:pt x="6745393" y="9325155"/>
                  </a:cubicBezTo>
                  <a:cubicBezTo>
                    <a:pt x="5538857" y="9833065"/>
                    <a:pt x="4178487" y="9833065"/>
                    <a:pt x="2971950" y="9325155"/>
                  </a:cubicBezTo>
                  <a:cubicBezTo>
                    <a:pt x="1176440" y="8567581"/>
                    <a:pt x="9865" y="6807656"/>
                    <a:pt x="11448" y="4858867"/>
                  </a:cubicBezTo>
                  <a:cubicBezTo>
                    <a:pt x="12413" y="2910843"/>
                    <a:pt x="1178135" y="1152195"/>
                    <a:pt x="2971950" y="392579"/>
                  </a:cubicBezTo>
                  <a:cubicBezTo>
                    <a:pt x="3568821" y="139953"/>
                    <a:pt x="4210542" y="10386"/>
                    <a:pt x="4858672" y="11643"/>
                  </a:cubicBezTo>
                  <a:moveTo>
                    <a:pt x="4858672" y="419"/>
                  </a:moveTo>
                  <a:cubicBezTo>
                    <a:pt x="2175509" y="419"/>
                    <a:pt x="224" y="2175592"/>
                    <a:pt x="224" y="4858867"/>
                  </a:cubicBezTo>
                  <a:cubicBezTo>
                    <a:pt x="224" y="7542142"/>
                    <a:pt x="2175509" y="9717314"/>
                    <a:pt x="4858672" y="9717314"/>
                  </a:cubicBezTo>
                  <a:cubicBezTo>
                    <a:pt x="7541834" y="9717314"/>
                    <a:pt x="9717119" y="7542142"/>
                    <a:pt x="9717119" y="4858867"/>
                  </a:cubicBezTo>
                  <a:cubicBezTo>
                    <a:pt x="9717119" y="2175592"/>
                    <a:pt x="7541946" y="419"/>
                    <a:pt x="4858672" y="419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43" name="Forma libre: forma 142">
              <a:extLst>
                <a:ext uri="{FF2B5EF4-FFF2-40B4-BE49-F238E27FC236}">
                  <a16:creationId xmlns:a16="http://schemas.microsoft.com/office/drawing/2014/main" id="{0AB794B9-B818-48A8-827E-1E19A86172AD}"/>
                </a:ext>
              </a:extLst>
            </p:cNvPr>
            <p:cNvSpPr/>
            <p:nvPr/>
          </p:nvSpPr>
          <p:spPr>
            <a:xfrm rot="9240000">
              <a:off x="-3049899" y="-1550581"/>
              <a:ext cx="9959777" cy="9959778"/>
            </a:xfrm>
            <a:custGeom>
              <a:avLst/>
              <a:gdLst>
                <a:gd name="connsiteX0" fmla="*/ 4980113 w 9959777"/>
                <a:gd name="connsiteY0" fmla="*/ 11643 h 9959778"/>
                <a:gd name="connsiteX1" fmla="*/ 6914199 w 9959777"/>
                <a:gd name="connsiteY1" fmla="*/ 402119 h 9959778"/>
                <a:gd name="connsiteX2" fmla="*/ 9948778 w 9959777"/>
                <a:gd name="connsiteY2" fmla="*/ 4980309 h 9959778"/>
                <a:gd name="connsiteX3" fmla="*/ 6914199 w 9959777"/>
                <a:gd name="connsiteY3" fmla="*/ 9558834 h 9959778"/>
                <a:gd name="connsiteX4" fmla="*/ 3046140 w 9959777"/>
                <a:gd name="connsiteY4" fmla="*/ 9558834 h 9959778"/>
                <a:gd name="connsiteX5" fmla="*/ 1466727 w 9959777"/>
                <a:gd name="connsiteY5" fmla="*/ 8493695 h 9959778"/>
                <a:gd name="connsiteX6" fmla="*/ 11448 w 9959777"/>
                <a:gd name="connsiteY6" fmla="*/ 4980645 h 9959778"/>
                <a:gd name="connsiteX7" fmla="*/ 3046140 w 9959777"/>
                <a:gd name="connsiteY7" fmla="*/ 402456 h 9959778"/>
                <a:gd name="connsiteX8" fmla="*/ 4980113 w 9959777"/>
                <a:gd name="connsiteY8" fmla="*/ 11980 h 9959778"/>
                <a:gd name="connsiteX9" fmla="*/ 4980113 w 9959777"/>
                <a:gd name="connsiteY9" fmla="*/ 756 h 9959778"/>
                <a:gd name="connsiteX10" fmla="*/ 224 w 9959777"/>
                <a:gd name="connsiteY10" fmla="*/ 4980645 h 9959778"/>
                <a:gd name="connsiteX11" fmla="*/ 4980113 w 9959777"/>
                <a:gd name="connsiteY11" fmla="*/ 9960197 h 9959778"/>
                <a:gd name="connsiteX12" fmla="*/ 9960002 w 9959777"/>
                <a:gd name="connsiteY12" fmla="*/ 4980309 h 9959778"/>
                <a:gd name="connsiteX13" fmla="*/ 4980113 w 9959777"/>
                <a:gd name="connsiteY13" fmla="*/ 419 h 995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59777" h="9959778">
                  <a:moveTo>
                    <a:pt x="4980113" y="11643"/>
                  </a:moveTo>
                  <a:cubicBezTo>
                    <a:pt x="5644506" y="10375"/>
                    <a:pt x="6302333" y="143186"/>
                    <a:pt x="6914199" y="402119"/>
                  </a:cubicBezTo>
                  <a:cubicBezTo>
                    <a:pt x="8754644" y="1178728"/>
                    <a:pt x="9950395" y="2982724"/>
                    <a:pt x="9948778" y="4980309"/>
                  </a:cubicBezTo>
                  <a:cubicBezTo>
                    <a:pt x="9947981" y="6977247"/>
                    <a:pt x="8753062" y="8780138"/>
                    <a:pt x="6914199" y="9558834"/>
                  </a:cubicBezTo>
                  <a:cubicBezTo>
                    <a:pt x="5677403" y="10079473"/>
                    <a:pt x="4282936" y="10079473"/>
                    <a:pt x="3046140" y="9558834"/>
                  </a:cubicBezTo>
                  <a:cubicBezTo>
                    <a:pt x="2455667" y="9309408"/>
                    <a:pt x="1919263" y="8947664"/>
                    <a:pt x="1466727" y="8493695"/>
                  </a:cubicBezTo>
                  <a:cubicBezTo>
                    <a:pt x="533545" y="7562939"/>
                    <a:pt x="9809" y="6298645"/>
                    <a:pt x="11448" y="4980645"/>
                  </a:cubicBezTo>
                  <a:cubicBezTo>
                    <a:pt x="12335" y="2983781"/>
                    <a:pt x="1207310" y="1181029"/>
                    <a:pt x="3046140" y="402456"/>
                  </a:cubicBezTo>
                  <a:cubicBezTo>
                    <a:pt x="3657972" y="143534"/>
                    <a:pt x="4315754" y="10723"/>
                    <a:pt x="4980113" y="11980"/>
                  </a:cubicBezTo>
                  <a:moveTo>
                    <a:pt x="4980113" y="756"/>
                  </a:moveTo>
                  <a:cubicBezTo>
                    <a:pt x="2230282" y="756"/>
                    <a:pt x="224" y="2230365"/>
                    <a:pt x="224" y="4980645"/>
                  </a:cubicBezTo>
                  <a:cubicBezTo>
                    <a:pt x="224" y="7730926"/>
                    <a:pt x="2229833" y="9960197"/>
                    <a:pt x="4980113" y="9960197"/>
                  </a:cubicBezTo>
                  <a:cubicBezTo>
                    <a:pt x="7730394" y="9960197"/>
                    <a:pt x="9960002" y="7730701"/>
                    <a:pt x="9960002" y="4980309"/>
                  </a:cubicBezTo>
                  <a:cubicBezTo>
                    <a:pt x="9960002" y="2229916"/>
                    <a:pt x="7730506" y="419"/>
                    <a:pt x="4980113" y="419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44" name="Forma libre: forma 143">
              <a:extLst>
                <a:ext uri="{FF2B5EF4-FFF2-40B4-BE49-F238E27FC236}">
                  <a16:creationId xmlns:a16="http://schemas.microsoft.com/office/drawing/2014/main" id="{F733DABC-B3A1-46D3-B75A-DA2855C26156}"/>
                </a:ext>
              </a:extLst>
            </p:cNvPr>
            <p:cNvSpPr/>
            <p:nvPr/>
          </p:nvSpPr>
          <p:spPr>
            <a:xfrm rot="9240000">
              <a:off x="-3171431" y="-1671923"/>
              <a:ext cx="10202436" cy="10202661"/>
            </a:xfrm>
            <a:custGeom>
              <a:avLst/>
              <a:gdLst>
                <a:gd name="connsiteX0" fmla="*/ 5101218 w 10202436"/>
                <a:gd name="connsiteY0" fmla="*/ 11643 h 10202661"/>
                <a:gd name="connsiteX1" fmla="*/ 7082444 w 10202436"/>
                <a:gd name="connsiteY1" fmla="*/ 411660 h 10202661"/>
                <a:gd name="connsiteX2" fmla="*/ 10191437 w 10202436"/>
                <a:gd name="connsiteY2" fmla="*/ 5101750 h 10202661"/>
                <a:gd name="connsiteX3" fmla="*/ 7082444 w 10202436"/>
                <a:gd name="connsiteY3" fmla="*/ 9792514 h 10202661"/>
                <a:gd name="connsiteX4" fmla="*/ 3120441 w 10202436"/>
                <a:gd name="connsiteY4" fmla="*/ 9792514 h 10202661"/>
                <a:gd name="connsiteX5" fmla="*/ 11448 w 10202436"/>
                <a:gd name="connsiteY5" fmla="*/ 5101750 h 10202661"/>
                <a:gd name="connsiteX6" fmla="*/ 3120441 w 10202436"/>
                <a:gd name="connsiteY6" fmla="*/ 411660 h 10202661"/>
                <a:gd name="connsiteX7" fmla="*/ 5101779 w 10202436"/>
                <a:gd name="connsiteY7" fmla="*/ 11643 h 10202661"/>
                <a:gd name="connsiteX8" fmla="*/ 5101779 w 10202436"/>
                <a:gd name="connsiteY8" fmla="*/ 419 h 10202661"/>
                <a:gd name="connsiteX9" fmla="*/ 224 w 10202436"/>
                <a:gd name="connsiteY9" fmla="*/ 5101750 h 10202661"/>
                <a:gd name="connsiteX10" fmla="*/ 5101218 w 10202436"/>
                <a:gd name="connsiteY10" fmla="*/ 10203081 h 10202661"/>
                <a:gd name="connsiteX11" fmla="*/ 10202661 w 10202436"/>
                <a:gd name="connsiteY11" fmla="*/ 5101750 h 10202661"/>
                <a:gd name="connsiteX12" fmla="*/ 5101218 w 10202436"/>
                <a:gd name="connsiteY12" fmla="*/ 419 h 1020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02436" h="10202661">
                  <a:moveTo>
                    <a:pt x="5101218" y="11643"/>
                  </a:moveTo>
                  <a:cubicBezTo>
                    <a:pt x="5781818" y="10319"/>
                    <a:pt x="6455673" y="146374"/>
                    <a:pt x="7082444" y="411660"/>
                  </a:cubicBezTo>
                  <a:cubicBezTo>
                    <a:pt x="8967964" y="1207169"/>
                    <a:pt x="10193053" y="3055280"/>
                    <a:pt x="10191437" y="5101750"/>
                  </a:cubicBezTo>
                  <a:cubicBezTo>
                    <a:pt x="10190607" y="7147647"/>
                    <a:pt x="8966381" y="8994726"/>
                    <a:pt x="7082444" y="9792514"/>
                  </a:cubicBezTo>
                  <a:cubicBezTo>
                    <a:pt x="5815557" y="10325532"/>
                    <a:pt x="4387328" y="10325532"/>
                    <a:pt x="3120441" y="9792514"/>
                  </a:cubicBezTo>
                  <a:cubicBezTo>
                    <a:pt x="1234691" y="8996903"/>
                    <a:pt x="9562" y="7148467"/>
                    <a:pt x="11448" y="5101750"/>
                  </a:cubicBezTo>
                  <a:cubicBezTo>
                    <a:pt x="12368" y="3056047"/>
                    <a:pt x="1236612" y="1209212"/>
                    <a:pt x="3120441" y="411660"/>
                  </a:cubicBezTo>
                  <a:cubicBezTo>
                    <a:pt x="3747246" y="146385"/>
                    <a:pt x="4421145" y="10330"/>
                    <a:pt x="5101779" y="11643"/>
                  </a:cubicBezTo>
                  <a:moveTo>
                    <a:pt x="5101779" y="419"/>
                  </a:moveTo>
                  <a:cubicBezTo>
                    <a:pt x="2283819" y="419"/>
                    <a:pt x="224" y="2284351"/>
                    <a:pt x="224" y="5101750"/>
                  </a:cubicBezTo>
                  <a:cubicBezTo>
                    <a:pt x="224" y="7919149"/>
                    <a:pt x="2283819" y="10203081"/>
                    <a:pt x="5101218" y="10203081"/>
                  </a:cubicBezTo>
                  <a:cubicBezTo>
                    <a:pt x="7918617" y="10203081"/>
                    <a:pt x="10202661" y="7919149"/>
                    <a:pt x="10202661" y="5101750"/>
                  </a:cubicBezTo>
                  <a:cubicBezTo>
                    <a:pt x="10202661" y="2284351"/>
                    <a:pt x="7918617" y="419"/>
                    <a:pt x="5101218" y="419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45" name="Forma libre: forma 144">
              <a:extLst>
                <a:ext uri="{FF2B5EF4-FFF2-40B4-BE49-F238E27FC236}">
                  <a16:creationId xmlns:a16="http://schemas.microsoft.com/office/drawing/2014/main" id="{A187B93E-9BFC-4393-AB06-BBF0FC674A66}"/>
                </a:ext>
              </a:extLst>
            </p:cNvPr>
            <p:cNvSpPr/>
            <p:nvPr/>
          </p:nvSpPr>
          <p:spPr>
            <a:xfrm rot="9240000">
              <a:off x="-3292914" y="-1793544"/>
              <a:ext cx="10445656" cy="10445656"/>
            </a:xfrm>
            <a:custGeom>
              <a:avLst/>
              <a:gdLst>
                <a:gd name="connsiteX0" fmla="*/ 5222997 w 10445656"/>
                <a:gd name="connsiteY0" fmla="*/ 11643 h 10445656"/>
                <a:gd name="connsiteX1" fmla="*/ 7251586 w 10445656"/>
                <a:gd name="connsiteY1" fmla="*/ 421200 h 10445656"/>
                <a:gd name="connsiteX2" fmla="*/ 10434657 w 10445656"/>
                <a:gd name="connsiteY2" fmla="*/ 5223192 h 10445656"/>
                <a:gd name="connsiteX3" fmla="*/ 7251586 w 10445656"/>
                <a:gd name="connsiteY3" fmla="*/ 10025295 h 10445656"/>
                <a:gd name="connsiteX4" fmla="*/ 3194406 w 10445656"/>
                <a:gd name="connsiteY4" fmla="*/ 10025295 h 10445656"/>
                <a:gd name="connsiteX5" fmla="*/ 11448 w 10445656"/>
                <a:gd name="connsiteY5" fmla="*/ 5223192 h 10445656"/>
                <a:gd name="connsiteX6" fmla="*/ 3194406 w 10445656"/>
                <a:gd name="connsiteY6" fmla="*/ 421200 h 10445656"/>
                <a:gd name="connsiteX7" fmla="*/ 5222997 w 10445656"/>
                <a:gd name="connsiteY7" fmla="*/ 11643 h 10445656"/>
                <a:gd name="connsiteX8" fmla="*/ 5222997 w 10445656"/>
                <a:gd name="connsiteY8" fmla="*/ 419 h 10445656"/>
                <a:gd name="connsiteX9" fmla="*/ 224 w 10445656"/>
                <a:gd name="connsiteY9" fmla="*/ 5223192 h 10445656"/>
                <a:gd name="connsiteX10" fmla="*/ 5222997 w 10445656"/>
                <a:gd name="connsiteY10" fmla="*/ 10446076 h 10445656"/>
                <a:gd name="connsiteX11" fmla="*/ 10445881 w 10445656"/>
                <a:gd name="connsiteY11" fmla="*/ 5223192 h 10445656"/>
                <a:gd name="connsiteX12" fmla="*/ 5222997 w 10445656"/>
                <a:gd name="connsiteY12" fmla="*/ 419 h 1044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45656" h="10445656">
                  <a:moveTo>
                    <a:pt x="5222997" y="11643"/>
                  </a:moveTo>
                  <a:cubicBezTo>
                    <a:pt x="5919860" y="10296"/>
                    <a:pt x="6609832" y="149595"/>
                    <a:pt x="7251586" y="421200"/>
                  </a:cubicBezTo>
                  <a:cubicBezTo>
                    <a:pt x="9182125" y="1235644"/>
                    <a:pt x="10436430" y="3127891"/>
                    <a:pt x="10434657" y="5223192"/>
                  </a:cubicBezTo>
                  <a:cubicBezTo>
                    <a:pt x="10433714" y="7317699"/>
                    <a:pt x="9180330" y="9208618"/>
                    <a:pt x="7251586" y="10025295"/>
                  </a:cubicBezTo>
                  <a:cubicBezTo>
                    <a:pt x="5954317" y="10571367"/>
                    <a:pt x="4491676" y="10571367"/>
                    <a:pt x="3194406" y="10025295"/>
                  </a:cubicBezTo>
                  <a:cubicBezTo>
                    <a:pt x="1264016" y="9210627"/>
                    <a:pt x="9820" y="7318440"/>
                    <a:pt x="11448" y="5223192"/>
                  </a:cubicBezTo>
                  <a:cubicBezTo>
                    <a:pt x="12447" y="3128756"/>
                    <a:pt x="1265770" y="1237911"/>
                    <a:pt x="3194406" y="421200"/>
                  </a:cubicBezTo>
                  <a:cubicBezTo>
                    <a:pt x="3836172" y="149617"/>
                    <a:pt x="4526133" y="10319"/>
                    <a:pt x="5222997" y="11643"/>
                  </a:cubicBezTo>
                  <a:moveTo>
                    <a:pt x="5222997" y="419"/>
                  </a:moveTo>
                  <a:cubicBezTo>
                    <a:pt x="2338479" y="419"/>
                    <a:pt x="224" y="2338787"/>
                    <a:pt x="224" y="5223192"/>
                  </a:cubicBezTo>
                  <a:cubicBezTo>
                    <a:pt x="224" y="8107597"/>
                    <a:pt x="2338591" y="10446076"/>
                    <a:pt x="5222997" y="10446076"/>
                  </a:cubicBezTo>
                  <a:cubicBezTo>
                    <a:pt x="8107401" y="10446076"/>
                    <a:pt x="10445881" y="8107709"/>
                    <a:pt x="10445881" y="5223192"/>
                  </a:cubicBezTo>
                  <a:cubicBezTo>
                    <a:pt x="10445881" y="2338675"/>
                    <a:pt x="8107513" y="419"/>
                    <a:pt x="5222997" y="419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46" name="Forma libre: forma 145">
              <a:extLst>
                <a:ext uri="{FF2B5EF4-FFF2-40B4-BE49-F238E27FC236}">
                  <a16:creationId xmlns:a16="http://schemas.microsoft.com/office/drawing/2014/main" id="{E924B671-BECC-4E9B-85D8-7D018A7A6AF5}"/>
                </a:ext>
              </a:extLst>
            </p:cNvPr>
            <p:cNvSpPr/>
            <p:nvPr/>
          </p:nvSpPr>
          <p:spPr>
            <a:xfrm rot="9240000">
              <a:off x="-3414328" y="-1914863"/>
              <a:ext cx="10687978" cy="10688539"/>
            </a:xfrm>
            <a:custGeom>
              <a:avLst/>
              <a:gdLst>
                <a:gd name="connsiteX0" fmla="*/ 5343877 w 10687978"/>
                <a:gd name="connsiteY0" fmla="*/ 11643 h 10688539"/>
                <a:gd name="connsiteX1" fmla="*/ 7420280 w 10687978"/>
                <a:gd name="connsiteY1" fmla="*/ 430740 h 10688539"/>
                <a:gd name="connsiteX2" fmla="*/ 10676979 w 10687978"/>
                <a:gd name="connsiteY2" fmla="*/ 5344633 h 10688539"/>
                <a:gd name="connsiteX3" fmla="*/ 7419719 w 10687978"/>
                <a:gd name="connsiteY3" fmla="*/ 10258638 h 10688539"/>
                <a:gd name="connsiteX4" fmla="*/ 3268034 w 10687978"/>
                <a:gd name="connsiteY4" fmla="*/ 10258638 h 10688539"/>
                <a:gd name="connsiteX5" fmla="*/ 10887 w 10687978"/>
                <a:gd name="connsiteY5" fmla="*/ 5344633 h 10688539"/>
                <a:gd name="connsiteX6" fmla="*/ 3268034 w 10687978"/>
                <a:gd name="connsiteY6" fmla="*/ 430740 h 10688539"/>
                <a:gd name="connsiteX7" fmla="*/ 5344438 w 10687978"/>
                <a:gd name="connsiteY7" fmla="*/ 11643 h 10688539"/>
                <a:gd name="connsiteX8" fmla="*/ 5344438 w 10687978"/>
                <a:gd name="connsiteY8" fmla="*/ 419 h 10688539"/>
                <a:gd name="connsiteX9" fmla="*/ 224 w 10687978"/>
                <a:gd name="connsiteY9" fmla="*/ 5344633 h 10688539"/>
                <a:gd name="connsiteX10" fmla="*/ 5343877 w 10687978"/>
                <a:gd name="connsiteY10" fmla="*/ 10688959 h 10688539"/>
                <a:gd name="connsiteX11" fmla="*/ 10688202 w 10687978"/>
                <a:gd name="connsiteY11" fmla="*/ 5344633 h 10688539"/>
                <a:gd name="connsiteX12" fmla="*/ 5343877 w 10687978"/>
                <a:gd name="connsiteY12" fmla="*/ 419 h 1068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87978" h="10688539">
                  <a:moveTo>
                    <a:pt x="5343877" y="11643"/>
                  </a:moveTo>
                  <a:cubicBezTo>
                    <a:pt x="6057161" y="10161"/>
                    <a:pt x="6763407" y="152704"/>
                    <a:pt x="7420280" y="430740"/>
                  </a:cubicBezTo>
                  <a:cubicBezTo>
                    <a:pt x="9395568" y="1264354"/>
                    <a:pt x="10678853" y="3200645"/>
                    <a:pt x="10676979" y="5344633"/>
                  </a:cubicBezTo>
                  <a:cubicBezTo>
                    <a:pt x="10676024" y="7487964"/>
                    <a:pt x="9393413" y="9422948"/>
                    <a:pt x="7419719" y="10258638"/>
                  </a:cubicBezTo>
                  <a:cubicBezTo>
                    <a:pt x="6092235" y="10817438"/>
                    <a:pt x="4595518" y="10817438"/>
                    <a:pt x="3268034" y="10258638"/>
                  </a:cubicBezTo>
                  <a:cubicBezTo>
                    <a:pt x="1292590" y="9425069"/>
                    <a:pt x="9136" y="7488738"/>
                    <a:pt x="10887" y="5344633"/>
                  </a:cubicBezTo>
                  <a:cubicBezTo>
                    <a:pt x="11930" y="3201393"/>
                    <a:pt x="1294463" y="1266498"/>
                    <a:pt x="3268034" y="430740"/>
                  </a:cubicBezTo>
                  <a:cubicBezTo>
                    <a:pt x="3924907" y="152715"/>
                    <a:pt x="4631154" y="10173"/>
                    <a:pt x="5344438" y="11643"/>
                  </a:cubicBezTo>
                  <a:moveTo>
                    <a:pt x="5344438" y="419"/>
                  </a:moveTo>
                  <a:cubicBezTo>
                    <a:pt x="2392578" y="419"/>
                    <a:pt x="224" y="2393110"/>
                    <a:pt x="224" y="5344633"/>
                  </a:cubicBezTo>
                  <a:cubicBezTo>
                    <a:pt x="224" y="8296157"/>
                    <a:pt x="2392353" y="10688959"/>
                    <a:pt x="5343877" y="10688959"/>
                  </a:cubicBezTo>
                  <a:cubicBezTo>
                    <a:pt x="8295400" y="10688959"/>
                    <a:pt x="10688202" y="8296269"/>
                    <a:pt x="10688202" y="5344633"/>
                  </a:cubicBezTo>
                  <a:cubicBezTo>
                    <a:pt x="10688202" y="2392997"/>
                    <a:pt x="8295400" y="419"/>
                    <a:pt x="5343877" y="419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47" name="Forma libre: forma 146">
              <a:extLst>
                <a:ext uri="{FF2B5EF4-FFF2-40B4-BE49-F238E27FC236}">
                  <a16:creationId xmlns:a16="http://schemas.microsoft.com/office/drawing/2014/main" id="{21FC6D92-E4E3-419C-8EEF-52DF2C11D251}"/>
                </a:ext>
              </a:extLst>
            </p:cNvPr>
            <p:cNvSpPr/>
            <p:nvPr/>
          </p:nvSpPr>
          <p:spPr>
            <a:xfrm rot="9240000">
              <a:off x="-3536150" y="-2036984"/>
              <a:ext cx="10931983" cy="10931983"/>
            </a:xfrm>
            <a:custGeom>
              <a:avLst/>
              <a:gdLst>
                <a:gd name="connsiteX0" fmla="*/ 5466216 w 10931983"/>
                <a:gd name="connsiteY0" fmla="*/ 11643 h 10931983"/>
                <a:gd name="connsiteX1" fmla="*/ 7589423 w 10931983"/>
                <a:gd name="connsiteY1" fmla="*/ 440280 h 10931983"/>
                <a:gd name="connsiteX2" fmla="*/ 9323163 w 10931983"/>
                <a:gd name="connsiteY2" fmla="*/ 1609127 h 10931983"/>
                <a:gd name="connsiteX3" fmla="*/ 10920760 w 10931983"/>
                <a:gd name="connsiteY3" fmla="*/ 5466075 h 10931983"/>
                <a:gd name="connsiteX4" fmla="*/ 7589423 w 10931983"/>
                <a:gd name="connsiteY4" fmla="*/ 10491981 h 10931983"/>
                <a:gd name="connsiteX5" fmla="*/ 3343122 w 10931983"/>
                <a:gd name="connsiteY5" fmla="*/ 10491981 h 10931983"/>
                <a:gd name="connsiteX6" fmla="*/ 11672 w 10931983"/>
                <a:gd name="connsiteY6" fmla="*/ 5466075 h 10931983"/>
                <a:gd name="connsiteX7" fmla="*/ 3343122 w 10931983"/>
                <a:gd name="connsiteY7" fmla="*/ 440280 h 10931983"/>
                <a:gd name="connsiteX8" fmla="*/ 5466216 w 10931983"/>
                <a:gd name="connsiteY8" fmla="*/ 11643 h 10931983"/>
                <a:gd name="connsiteX9" fmla="*/ 5466216 w 10931983"/>
                <a:gd name="connsiteY9" fmla="*/ 419 h 10931983"/>
                <a:gd name="connsiteX10" fmla="*/ 224 w 10931983"/>
                <a:gd name="connsiteY10" fmla="*/ 5466411 h 10931983"/>
                <a:gd name="connsiteX11" fmla="*/ 5466216 w 10931983"/>
                <a:gd name="connsiteY11" fmla="*/ 10932403 h 10931983"/>
                <a:gd name="connsiteX12" fmla="*/ 10932208 w 10931983"/>
                <a:gd name="connsiteY12" fmla="*/ 5466411 h 10931983"/>
                <a:gd name="connsiteX13" fmla="*/ 5466216 w 10931983"/>
                <a:gd name="connsiteY13" fmla="*/ 419 h 1093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931983" h="10931983">
                  <a:moveTo>
                    <a:pt x="5466216" y="11643"/>
                  </a:moveTo>
                  <a:cubicBezTo>
                    <a:pt x="6195584" y="10184"/>
                    <a:pt x="6917746" y="155970"/>
                    <a:pt x="7589423" y="440280"/>
                  </a:cubicBezTo>
                  <a:cubicBezTo>
                    <a:pt x="8237542" y="714006"/>
                    <a:pt x="8826353" y="1110959"/>
                    <a:pt x="9323163" y="1609127"/>
                  </a:cubicBezTo>
                  <a:cubicBezTo>
                    <a:pt x="10347661" y="2630998"/>
                    <a:pt x="10922611" y="4019071"/>
                    <a:pt x="10920760" y="5466075"/>
                  </a:cubicBezTo>
                  <a:cubicBezTo>
                    <a:pt x="10919716" y="7658162"/>
                    <a:pt x="9607967" y="9637165"/>
                    <a:pt x="7589423" y="10491981"/>
                  </a:cubicBezTo>
                  <a:cubicBezTo>
                    <a:pt x="6231679" y="11063497"/>
                    <a:pt x="4700865" y="11063497"/>
                    <a:pt x="3343122" y="10491981"/>
                  </a:cubicBezTo>
                  <a:cubicBezTo>
                    <a:pt x="1322579" y="9639556"/>
                    <a:pt x="9809" y="7659071"/>
                    <a:pt x="11672" y="5466075"/>
                  </a:cubicBezTo>
                  <a:cubicBezTo>
                    <a:pt x="12604" y="3273949"/>
                    <a:pt x="1324452" y="1294905"/>
                    <a:pt x="3343122" y="440280"/>
                  </a:cubicBezTo>
                  <a:cubicBezTo>
                    <a:pt x="4014754" y="155959"/>
                    <a:pt x="4736882" y="10173"/>
                    <a:pt x="5466216" y="11643"/>
                  </a:cubicBezTo>
                  <a:moveTo>
                    <a:pt x="5466216" y="419"/>
                  </a:moveTo>
                  <a:cubicBezTo>
                    <a:pt x="2447013" y="419"/>
                    <a:pt x="224" y="2447208"/>
                    <a:pt x="224" y="5466411"/>
                  </a:cubicBezTo>
                  <a:cubicBezTo>
                    <a:pt x="224" y="8485614"/>
                    <a:pt x="2447013" y="10932403"/>
                    <a:pt x="5466216" y="10932403"/>
                  </a:cubicBezTo>
                  <a:cubicBezTo>
                    <a:pt x="8485419" y="10932403"/>
                    <a:pt x="10932208" y="8485614"/>
                    <a:pt x="10932208" y="5466411"/>
                  </a:cubicBezTo>
                  <a:cubicBezTo>
                    <a:pt x="10932208" y="2447208"/>
                    <a:pt x="8485419" y="419"/>
                    <a:pt x="5466216" y="419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48" name="Forma libre: forma 147">
              <a:extLst>
                <a:ext uri="{FF2B5EF4-FFF2-40B4-BE49-F238E27FC236}">
                  <a16:creationId xmlns:a16="http://schemas.microsoft.com/office/drawing/2014/main" id="{D4ECEF4F-4348-4BF9-8FB5-6B8BC3CDBED1}"/>
                </a:ext>
              </a:extLst>
            </p:cNvPr>
            <p:cNvSpPr/>
            <p:nvPr/>
          </p:nvSpPr>
          <p:spPr>
            <a:xfrm rot="9240000">
              <a:off x="-3657319" y="-2158324"/>
              <a:ext cx="11174418" cy="11174866"/>
            </a:xfrm>
            <a:custGeom>
              <a:avLst/>
              <a:gdLst>
                <a:gd name="connsiteX0" fmla="*/ 5587433 w 11174418"/>
                <a:gd name="connsiteY0" fmla="*/ 11643 h 11174866"/>
                <a:gd name="connsiteX1" fmla="*/ 7757892 w 11174418"/>
                <a:gd name="connsiteY1" fmla="*/ 449371 h 11174866"/>
                <a:gd name="connsiteX2" fmla="*/ 11163419 w 11174418"/>
                <a:gd name="connsiteY2" fmla="*/ 5587629 h 11174866"/>
                <a:gd name="connsiteX3" fmla="*/ 7757892 w 11174418"/>
                <a:gd name="connsiteY3" fmla="*/ 10725437 h 11174866"/>
                <a:gd name="connsiteX4" fmla="*/ 3417086 w 11174418"/>
                <a:gd name="connsiteY4" fmla="*/ 10725437 h 11174866"/>
                <a:gd name="connsiteX5" fmla="*/ 1644623 w 11174418"/>
                <a:gd name="connsiteY5" fmla="*/ 9530438 h 11174866"/>
                <a:gd name="connsiteX6" fmla="*/ 11448 w 11174418"/>
                <a:gd name="connsiteY6" fmla="*/ 5587629 h 11174866"/>
                <a:gd name="connsiteX7" fmla="*/ 3417086 w 11174418"/>
                <a:gd name="connsiteY7" fmla="*/ 449821 h 11174866"/>
                <a:gd name="connsiteX8" fmla="*/ 5587433 w 11174418"/>
                <a:gd name="connsiteY8" fmla="*/ 12092 h 11174866"/>
                <a:gd name="connsiteX9" fmla="*/ 5587433 w 11174418"/>
                <a:gd name="connsiteY9" fmla="*/ 868 h 11174866"/>
                <a:gd name="connsiteX10" fmla="*/ 224 w 11174418"/>
                <a:gd name="connsiteY10" fmla="*/ 5588078 h 11174866"/>
                <a:gd name="connsiteX11" fmla="*/ 5587433 w 11174418"/>
                <a:gd name="connsiteY11" fmla="*/ 11175286 h 11174866"/>
                <a:gd name="connsiteX12" fmla="*/ 11174642 w 11174418"/>
                <a:gd name="connsiteY12" fmla="*/ 5587629 h 11174866"/>
                <a:gd name="connsiteX13" fmla="*/ 5587433 w 11174418"/>
                <a:gd name="connsiteY13" fmla="*/ 419 h 1117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74418" h="11174866">
                  <a:moveTo>
                    <a:pt x="5587433" y="11643"/>
                  </a:moveTo>
                  <a:cubicBezTo>
                    <a:pt x="6332997" y="10083"/>
                    <a:pt x="7071209" y="158956"/>
                    <a:pt x="7757892" y="449371"/>
                  </a:cubicBezTo>
                  <a:cubicBezTo>
                    <a:pt x="9823476" y="1320945"/>
                    <a:pt x="11165439" y="3345693"/>
                    <a:pt x="11163419" y="5587629"/>
                  </a:cubicBezTo>
                  <a:cubicBezTo>
                    <a:pt x="11162329" y="7828517"/>
                    <a:pt x="9821377" y="9851573"/>
                    <a:pt x="7757892" y="10725437"/>
                  </a:cubicBezTo>
                  <a:cubicBezTo>
                    <a:pt x="6369934" y="11309669"/>
                    <a:pt x="4805044" y="11309669"/>
                    <a:pt x="3417086" y="10725437"/>
                  </a:cubicBezTo>
                  <a:cubicBezTo>
                    <a:pt x="2754495" y="10445571"/>
                    <a:pt x="2152538" y="10039729"/>
                    <a:pt x="1644623" y="9530438"/>
                  </a:cubicBezTo>
                  <a:cubicBezTo>
                    <a:pt x="597252" y="8485861"/>
                    <a:pt x="9484" y="7066859"/>
                    <a:pt x="11448" y="5587629"/>
                  </a:cubicBezTo>
                  <a:cubicBezTo>
                    <a:pt x="12503" y="3346694"/>
                    <a:pt x="1353524" y="1323605"/>
                    <a:pt x="3417086" y="449821"/>
                  </a:cubicBezTo>
                  <a:cubicBezTo>
                    <a:pt x="4103725" y="159405"/>
                    <a:pt x="4841903" y="10521"/>
                    <a:pt x="5587433" y="12092"/>
                  </a:cubicBezTo>
                  <a:moveTo>
                    <a:pt x="5587433" y="868"/>
                  </a:moveTo>
                  <a:cubicBezTo>
                    <a:pt x="2501785" y="868"/>
                    <a:pt x="224" y="2502430"/>
                    <a:pt x="224" y="5588078"/>
                  </a:cubicBezTo>
                  <a:cubicBezTo>
                    <a:pt x="224" y="8673725"/>
                    <a:pt x="2501785" y="11175286"/>
                    <a:pt x="5587433" y="11175286"/>
                  </a:cubicBezTo>
                  <a:cubicBezTo>
                    <a:pt x="8673081" y="11175286"/>
                    <a:pt x="11174642" y="8673389"/>
                    <a:pt x="11174642" y="5587629"/>
                  </a:cubicBezTo>
                  <a:cubicBezTo>
                    <a:pt x="11174642" y="2501869"/>
                    <a:pt x="8673193" y="419"/>
                    <a:pt x="5587433" y="419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49" name="Forma libre: forma 148">
              <a:extLst>
                <a:ext uri="{FF2B5EF4-FFF2-40B4-BE49-F238E27FC236}">
                  <a16:creationId xmlns:a16="http://schemas.microsoft.com/office/drawing/2014/main" id="{FF436807-99DB-40FB-95D9-6CCAD5664A70}"/>
                </a:ext>
              </a:extLst>
            </p:cNvPr>
            <p:cNvSpPr/>
            <p:nvPr/>
          </p:nvSpPr>
          <p:spPr>
            <a:xfrm rot="9240000">
              <a:off x="-3778645" y="-2279266"/>
              <a:ext cx="11416964" cy="11417300"/>
            </a:xfrm>
            <a:custGeom>
              <a:avLst/>
              <a:gdLst>
                <a:gd name="connsiteX0" fmla="*/ 5708538 w 11416964"/>
                <a:gd name="connsiteY0" fmla="*/ 11643 h 11417300"/>
                <a:gd name="connsiteX1" fmla="*/ 7926249 w 11416964"/>
                <a:gd name="connsiteY1" fmla="*/ 459360 h 11417300"/>
                <a:gd name="connsiteX2" fmla="*/ 9737209 w 11416964"/>
                <a:gd name="connsiteY2" fmla="*/ 1680398 h 11417300"/>
                <a:gd name="connsiteX3" fmla="*/ 11405964 w 11416964"/>
                <a:gd name="connsiteY3" fmla="*/ 5709070 h 11417300"/>
                <a:gd name="connsiteX4" fmla="*/ 7926586 w 11416964"/>
                <a:gd name="connsiteY4" fmla="*/ 10958779 h 11417300"/>
                <a:gd name="connsiteX5" fmla="*/ 3491163 w 11416964"/>
                <a:gd name="connsiteY5" fmla="*/ 10958779 h 11417300"/>
                <a:gd name="connsiteX6" fmla="*/ 11784 w 11416964"/>
                <a:gd name="connsiteY6" fmla="*/ 5709070 h 11417300"/>
                <a:gd name="connsiteX7" fmla="*/ 3491163 w 11416964"/>
                <a:gd name="connsiteY7" fmla="*/ 459360 h 11417300"/>
                <a:gd name="connsiteX8" fmla="*/ 5708875 w 11416964"/>
                <a:gd name="connsiteY8" fmla="*/ 11643 h 11417300"/>
                <a:gd name="connsiteX9" fmla="*/ 5708875 w 11416964"/>
                <a:gd name="connsiteY9" fmla="*/ 419 h 11417300"/>
                <a:gd name="connsiteX10" fmla="*/ 224 w 11416964"/>
                <a:gd name="connsiteY10" fmla="*/ 5709070 h 11417300"/>
                <a:gd name="connsiteX11" fmla="*/ 5708538 w 11416964"/>
                <a:gd name="connsiteY11" fmla="*/ 11417720 h 11417300"/>
                <a:gd name="connsiteX12" fmla="*/ 11417188 w 11416964"/>
                <a:gd name="connsiteY12" fmla="*/ 5709070 h 11417300"/>
                <a:gd name="connsiteX13" fmla="*/ 5708538 w 11416964"/>
                <a:gd name="connsiteY13" fmla="*/ 419 h 1141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416964" h="11417300">
                  <a:moveTo>
                    <a:pt x="5708538" y="11643"/>
                  </a:moveTo>
                  <a:cubicBezTo>
                    <a:pt x="6470365" y="10150"/>
                    <a:pt x="7224661" y="162435"/>
                    <a:pt x="7926249" y="459360"/>
                  </a:cubicBezTo>
                  <a:cubicBezTo>
                    <a:pt x="8603224" y="745354"/>
                    <a:pt x="9218254" y="1160040"/>
                    <a:pt x="9737209" y="1680398"/>
                  </a:cubicBezTo>
                  <a:cubicBezTo>
                    <a:pt x="10807388" y="2747726"/>
                    <a:pt x="11407963" y="4197624"/>
                    <a:pt x="11405964" y="5709070"/>
                  </a:cubicBezTo>
                  <a:cubicBezTo>
                    <a:pt x="11404909" y="7998692"/>
                    <a:pt x="10034887" y="10065791"/>
                    <a:pt x="7926586" y="10958779"/>
                  </a:cubicBezTo>
                  <a:cubicBezTo>
                    <a:pt x="6508369" y="11555739"/>
                    <a:pt x="4909381" y="11555739"/>
                    <a:pt x="3491163" y="10958779"/>
                  </a:cubicBezTo>
                  <a:cubicBezTo>
                    <a:pt x="1380826" y="10068238"/>
                    <a:pt x="9787" y="7999612"/>
                    <a:pt x="11784" y="5709070"/>
                  </a:cubicBezTo>
                  <a:cubicBezTo>
                    <a:pt x="12840" y="3419448"/>
                    <a:pt x="1382861" y="1352349"/>
                    <a:pt x="3491163" y="459360"/>
                  </a:cubicBezTo>
                  <a:cubicBezTo>
                    <a:pt x="4192752" y="162435"/>
                    <a:pt x="4947048" y="10150"/>
                    <a:pt x="5708875" y="11643"/>
                  </a:cubicBezTo>
                  <a:moveTo>
                    <a:pt x="5708875" y="419"/>
                  </a:moveTo>
                  <a:cubicBezTo>
                    <a:pt x="2556108" y="419"/>
                    <a:pt x="224" y="2556304"/>
                    <a:pt x="224" y="5709070"/>
                  </a:cubicBezTo>
                  <a:cubicBezTo>
                    <a:pt x="224" y="8861836"/>
                    <a:pt x="2555772" y="11417720"/>
                    <a:pt x="5708538" y="11417720"/>
                  </a:cubicBezTo>
                  <a:cubicBezTo>
                    <a:pt x="8861304" y="11417720"/>
                    <a:pt x="11417188" y="8862173"/>
                    <a:pt x="11417188" y="5709070"/>
                  </a:cubicBezTo>
                  <a:cubicBezTo>
                    <a:pt x="11417188" y="2555967"/>
                    <a:pt x="8861304" y="419"/>
                    <a:pt x="5708538" y="419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  <p:sp>
          <p:nvSpPr>
            <p:cNvPr id="150" name="Forma libre: forma 149">
              <a:extLst>
                <a:ext uri="{FF2B5EF4-FFF2-40B4-BE49-F238E27FC236}">
                  <a16:creationId xmlns:a16="http://schemas.microsoft.com/office/drawing/2014/main" id="{1A1506A6-8E10-4532-966F-7C5FFE6B36F9}"/>
                </a:ext>
              </a:extLst>
            </p:cNvPr>
            <p:cNvSpPr/>
            <p:nvPr/>
          </p:nvSpPr>
          <p:spPr>
            <a:xfrm rot="9240000">
              <a:off x="-3900126" y="-2400881"/>
              <a:ext cx="11660632" cy="11660184"/>
            </a:xfrm>
            <a:custGeom>
              <a:avLst/>
              <a:gdLst>
                <a:gd name="connsiteX0" fmla="*/ 5830765 w 11660632"/>
                <a:gd name="connsiteY0" fmla="*/ 11643 h 11660184"/>
                <a:gd name="connsiteX1" fmla="*/ 8095729 w 11660632"/>
                <a:gd name="connsiteY1" fmla="*/ 468901 h 11660184"/>
                <a:gd name="connsiteX2" fmla="*/ 11649633 w 11660632"/>
                <a:gd name="connsiteY2" fmla="*/ 5830512 h 11660184"/>
                <a:gd name="connsiteX3" fmla="*/ 8095729 w 11660632"/>
                <a:gd name="connsiteY3" fmla="*/ 11192122 h 11660184"/>
                <a:gd name="connsiteX4" fmla="*/ 3565802 w 11660632"/>
                <a:gd name="connsiteY4" fmla="*/ 11192122 h 11660184"/>
                <a:gd name="connsiteX5" fmla="*/ 11448 w 11660632"/>
                <a:gd name="connsiteY5" fmla="*/ 5830512 h 11660184"/>
                <a:gd name="connsiteX6" fmla="*/ 3565802 w 11660632"/>
                <a:gd name="connsiteY6" fmla="*/ 468901 h 11660184"/>
                <a:gd name="connsiteX7" fmla="*/ 5830765 w 11660632"/>
                <a:gd name="connsiteY7" fmla="*/ 11643 h 11660184"/>
                <a:gd name="connsiteX8" fmla="*/ 5830765 w 11660632"/>
                <a:gd name="connsiteY8" fmla="*/ 419 h 11660184"/>
                <a:gd name="connsiteX9" fmla="*/ 224 w 11660632"/>
                <a:gd name="connsiteY9" fmla="*/ 5830512 h 11660184"/>
                <a:gd name="connsiteX10" fmla="*/ 5830765 w 11660632"/>
                <a:gd name="connsiteY10" fmla="*/ 11660604 h 11660184"/>
                <a:gd name="connsiteX11" fmla="*/ 11660857 w 11660632"/>
                <a:gd name="connsiteY11" fmla="*/ 5830512 h 11660184"/>
                <a:gd name="connsiteX12" fmla="*/ 5830765 w 11660632"/>
                <a:gd name="connsiteY12" fmla="*/ 419 h 11660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660632" h="11660184">
                  <a:moveTo>
                    <a:pt x="5830765" y="11643"/>
                  </a:moveTo>
                  <a:cubicBezTo>
                    <a:pt x="6608822" y="10139"/>
                    <a:pt x="7379190" y="165667"/>
                    <a:pt x="8095729" y="468901"/>
                  </a:cubicBezTo>
                  <a:cubicBezTo>
                    <a:pt x="10251192" y="1378309"/>
                    <a:pt x="11651620" y="3491056"/>
                    <a:pt x="11649633" y="5830512"/>
                  </a:cubicBezTo>
                  <a:cubicBezTo>
                    <a:pt x="11648623" y="8169058"/>
                    <a:pt x="10249194" y="10280311"/>
                    <a:pt x="8095729" y="11192122"/>
                  </a:cubicBezTo>
                  <a:cubicBezTo>
                    <a:pt x="6647297" y="11801810"/>
                    <a:pt x="5014234" y="11801810"/>
                    <a:pt x="3565802" y="11192122"/>
                  </a:cubicBezTo>
                  <a:cubicBezTo>
                    <a:pt x="1410161" y="10282859"/>
                    <a:pt x="9540" y="8170068"/>
                    <a:pt x="11448" y="5830512"/>
                  </a:cubicBezTo>
                  <a:cubicBezTo>
                    <a:pt x="12682" y="3491898"/>
                    <a:pt x="1412256" y="1380689"/>
                    <a:pt x="3565802" y="468901"/>
                  </a:cubicBezTo>
                  <a:cubicBezTo>
                    <a:pt x="4282341" y="165679"/>
                    <a:pt x="5052709" y="10150"/>
                    <a:pt x="5830765" y="11643"/>
                  </a:cubicBezTo>
                  <a:moveTo>
                    <a:pt x="5830765" y="419"/>
                  </a:moveTo>
                  <a:cubicBezTo>
                    <a:pt x="2610881" y="419"/>
                    <a:pt x="224" y="2610627"/>
                    <a:pt x="224" y="5830512"/>
                  </a:cubicBezTo>
                  <a:cubicBezTo>
                    <a:pt x="224" y="9050396"/>
                    <a:pt x="2610881" y="11660604"/>
                    <a:pt x="5830765" y="11660604"/>
                  </a:cubicBezTo>
                  <a:cubicBezTo>
                    <a:pt x="9050649" y="11660604"/>
                    <a:pt x="11660857" y="9050957"/>
                    <a:pt x="11660857" y="5830512"/>
                  </a:cubicBezTo>
                  <a:cubicBezTo>
                    <a:pt x="11660857" y="2610066"/>
                    <a:pt x="9050649" y="419"/>
                    <a:pt x="5830765" y="419"/>
                  </a:cubicBezTo>
                  <a:close/>
                </a:path>
              </a:pathLst>
            </a:custGeom>
            <a:grpFill/>
            <a:ln w="112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endParaRPr>
            </a:p>
          </p:txBody>
        </p:sp>
      </p:grpSp>
      <p:pic>
        <p:nvPicPr>
          <p:cNvPr id="171" name="Gráfico 170">
            <a:extLst>
              <a:ext uri="{FF2B5EF4-FFF2-40B4-BE49-F238E27FC236}">
                <a16:creationId xmlns:a16="http://schemas.microsoft.com/office/drawing/2014/main" id="{E5E02FB2-6F11-40D2-BFBD-068637CF58D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36503" y="909826"/>
            <a:ext cx="2508532" cy="1227537"/>
          </a:xfrm>
          <a:prstGeom prst="rect">
            <a:avLst/>
          </a:prstGeom>
        </p:spPr>
      </p:pic>
      <p:sp>
        <p:nvSpPr>
          <p:cNvPr id="155" name="Gráfico 168">
            <a:extLst>
              <a:ext uri="{FF2B5EF4-FFF2-40B4-BE49-F238E27FC236}">
                <a16:creationId xmlns:a16="http://schemas.microsoft.com/office/drawing/2014/main" id="{4D4BE475-5796-498E-8F41-615D67C3B31B}"/>
              </a:ext>
            </a:extLst>
          </p:cNvPr>
          <p:cNvSpPr/>
          <p:nvPr/>
        </p:nvSpPr>
        <p:spPr>
          <a:xfrm>
            <a:off x="7256845" y="3429000"/>
            <a:ext cx="6859896" cy="6859678"/>
          </a:xfrm>
          <a:custGeom>
            <a:avLst/>
            <a:gdLst>
              <a:gd name="connsiteX0" fmla="*/ 3429055 w 6859896"/>
              <a:gd name="connsiteY0" fmla="*/ 819669 h 6859678"/>
              <a:gd name="connsiteX1" fmla="*/ 3414863 w 6859896"/>
              <a:gd name="connsiteY1" fmla="*/ 819669 h 6859678"/>
              <a:gd name="connsiteX2" fmla="*/ 3410529 w 6859896"/>
              <a:gd name="connsiteY2" fmla="*/ 122 h 6859678"/>
              <a:gd name="connsiteX3" fmla="*/ 3429055 w 6859896"/>
              <a:gd name="connsiteY3" fmla="*/ 122 h 6859678"/>
              <a:gd name="connsiteX4" fmla="*/ 3400670 w 6859896"/>
              <a:gd name="connsiteY4" fmla="*/ 819669 h 6859678"/>
              <a:gd name="connsiteX5" fmla="*/ 3386423 w 6859896"/>
              <a:gd name="connsiteY5" fmla="*/ 819669 h 6859678"/>
              <a:gd name="connsiteX6" fmla="*/ 3373368 w 6859896"/>
              <a:gd name="connsiteY6" fmla="*/ 176 h 6859678"/>
              <a:gd name="connsiteX7" fmla="*/ 3391949 w 6859896"/>
              <a:gd name="connsiteY7" fmla="*/ 176 h 6859678"/>
              <a:gd name="connsiteX8" fmla="*/ 3372230 w 6859896"/>
              <a:gd name="connsiteY8" fmla="*/ 820157 h 6859678"/>
              <a:gd name="connsiteX9" fmla="*/ 3358038 w 6859896"/>
              <a:gd name="connsiteY9" fmla="*/ 820482 h 6859678"/>
              <a:gd name="connsiteX10" fmla="*/ 3336369 w 6859896"/>
              <a:gd name="connsiteY10" fmla="*/ 1205 h 6859678"/>
              <a:gd name="connsiteX11" fmla="*/ 3354950 w 6859896"/>
              <a:gd name="connsiteY11" fmla="*/ 718 h 6859678"/>
              <a:gd name="connsiteX12" fmla="*/ 3343845 w 6859896"/>
              <a:gd name="connsiteY12" fmla="*/ 820915 h 6859678"/>
              <a:gd name="connsiteX13" fmla="*/ 3329652 w 6859896"/>
              <a:gd name="connsiteY13" fmla="*/ 821403 h 6859678"/>
              <a:gd name="connsiteX14" fmla="*/ 3299046 w 6859896"/>
              <a:gd name="connsiteY14" fmla="*/ 2397 h 6859678"/>
              <a:gd name="connsiteX15" fmla="*/ 3317626 w 6859896"/>
              <a:gd name="connsiteY15" fmla="*/ 1747 h 6859678"/>
              <a:gd name="connsiteX16" fmla="*/ 3315460 w 6859896"/>
              <a:gd name="connsiteY16" fmla="*/ 821944 h 6859678"/>
              <a:gd name="connsiteX17" fmla="*/ 3301267 w 6859896"/>
              <a:gd name="connsiteY17" fmla="*/ 822594 h 6859678"/>
              <a:gd name="connsiteX18" fmla="*/ 3261722 w 6859896"/>
              <a:gd name="connsiteY18" fmla="*/ 4131 h 6859678"/>
              <a:gd name="connsiteX19" fmla="*/ 3280303 w 6859896"/>
              <a:gd name="connsiteY19" fmla="*/ 3264 h 6859678"/>
              <a:gd name="connsiteX20" fmla="*/ 3287128 w 6859896"/>
              <a:gd name="connsiteY20" fmla="*/ 823299 h 6859678"/>
              <a:gd name="connsiteX21" fmla="*/ 3272935 w 6859896"/>
              <a:gd name="connsiteY21" fmla="*/ 824111 h 6859678"/>
              <a:gd name="connsiteX22" fmla="*/ 3224778 w 6859896"/>
              <a:gd name="connsiteY22" fmla="*/ 6135 h 6859678"/>
              <a:gd name="connsiteX23" fmla="*/ 3243358 w 6859896"/>
              <a:gd name="connsiteY23" fmla="*/ 5106 h 6859678"/>
              <a:gd name="connsiteX24" fmla="*/ 3258797 w 6859896"/>
              <a:gd name="connsiteY24" fmla="*/ 824978 h 6859678"/>
              <a:gd name="connsiteX25" fmla="*/ 3244604 w 6859896"/>
              <a:gd name="connsiteY25" fmla="*/ 825953 h 6859678"/>
              <a:gd name="connsiteX26" fmla="*/ 3187671 w 6859896"/>
              <a:gd name="connsiteY26" fmla="*/ 8302 h 6859678"/>
              <a:gd name="connsiteX27" fmla="*/ 3206252 w 6859896"/>
              <a:gd name="connsiteY27" fmla="*/ 7110 h 6859678"/>
              <a:gd name="connsiteX28" fmla="*/ 3230466 w 6859896"/>
              <a:gd name="connsiteY28" fmla="*/ 826982 h 6859678"/>
              <a:gd name="connsiteX29" fmla="*/ 3216327 w 6859896"/>
              <a:gd name="connsiteY29" fmla="*/ 828066 h 6859678"/>
              <a:gd name="connsiteX30" fmla="*/ 3150564 w 6859896"/>
              <a:gd name="connsiteY30" fmla="*/ 11119 h 6859678"/>
              <a:gd name="connsiteX31" fmla="*/ 3169145 w 6859896"/>
              <a:gd name="connsiteY31" fmla="*/ 9656 h 6859678"/>
              <a:gd name="connsiteX32" fmla="*/ 3202189 w 6859896"/>
              <a:gd name="connsiteY32" fmla="*/ 829257 h 6859678"/>
              <a:gd name="connsiteX33" fmla="*/ 3188050 w 6859896"/>
              <a:gd name="connsiteY33" fmla="*/ 830503 h 6859678"/>
              <a:gd name="connsiteX34" fmla="*/ 3113511 w 6859896"/>
              <a:gd name="connsiteY34" fmla="*/ 14315 h 6859678"/>
              <a:gd name="connsiteX35" fmla="*/ 3132038 w 6859896"/>
              <a:gd name="connsiteY35" fmla="*/ 12635 h 6859678"/>
              <a:gd name="connsiteX36" fmla="*/ 3173966 w 6859896"/>
              <a:gd name="connsiteY36" fmla="*/ 831803 h 6859678"/>
              <a:gd name="connsiteX37" fmla="*/ 3159827 w 6859896"/>
              <a:gd name="connsiteY37" fmla="*/ 833212 h 6859678"/>
              <a:gd name="connsiteX38" fmla="*/ 3076459 w 6859896"/>
              <a:gd name="connsiteY38" fmla="*/ 18052 h 6859678"/>
              <a:gd name="connsiteX39" fmla="*/ 3094985 w 6859896"/>
              <a:gd name="connsiteY39" fmla="*/ 16211 h 6859678"/>
              <a:gd name="connsiteX40" fmla="*/ 3145743 w 6859896"/>
              <a:gd name="connsiteY40" fmla="*/ 834675 h 6859678"/>
              <a:gd name="connsiteX41" fmla="*/ 3131659 w 6859896"/>
              <a:gd name="connsiteY41" fmla="*/ 836245 h 6859678"/>
              <a:gd name="connsiteX42" fmla="*/ 3039568 w 6859896"/>
              <a:gd name="connsiteY42" fmla="*/ 21844 h 6859678"/>
              <a:gd name="connsiteX43" fmla="*/ 3058095 w 6859896"/>
              <a:gd name="connsiteY43" fmla="*/ 19840 h 6859678"/>
              <a:gd name="connsiteX44" fmla="*/ 3117574 w 6859896"/>
              <a:gd name="connsiteY44" fmla="*/ 837871 h 6859678"/>
              <a:gd name="connsiteX45" fmla="*/ 3103544 w 6859896"/>
              <a:gd name="connsiteY45" fmla="*/ 839604 h 6859678"/>
              <a:gd name="connsiteX46" fmla="*/ 3002516 w 6859896"/>
              <a:gd name="connsiteY46" fmla="*/ 26286 h 6859678"/>
              <a:gd name="connsiteX47" fmla="*/ 3020988 w 6859896"/>
              <a:gd name="connsiteY47" fmla="*/ 24011 h 6859678"/>
              <a:gd name="connsiteX48" fmla="*/ 3089459 w 6859896"/>
              <a:gd name="connsiteY48" fmla="*/ 841392 h 6859678"/>
              <a:gd name="connsiteX49" fmla="*/ 3075429 w 6859896"/>
              <a:gd name="connsiteY49" fmla="*/ 843233 h 6859678"/>
              <a:gd name="connsiteX50" fmla="*/ 2965571 w 6859896"/>
              <a:gd name="connsiteY50" fmla="*/ 31053 h 6859678"/>
              <a:gd name="connsiteX51" fmla="*/ 2984044 w 6859896"/>
              <a:gd name="connsiteY51" fmla="*/ 28616 h 6859678"/>
              <a:gd name="connsiteX52" fmla="*/ 3061291 w 6859896"/>
              <a:gd name="connsiteY52" fmla="*/ 845129 h 6859678"/>
              <a:gd name="connsiteX53" fmla="*/ 3047261 w 6859896"/>
              <a:gd name="connsiteY53" fmla="*/ 847134 h 6859678"/>
              <a:gd name="connsiteX54" fmla="*/ 2928573 w 6859896"/>
              <a:gd name="connsiteY54" fmla="*/ 36200 h 6859678"/>
              <a:gd name="connsiteX55" fmla="*/ 2947045 w 6859896"/>
              <a:gd name="connsiteY55" fmla="*/ 33545 h 6859678"/>
              <a:gd name="connsiteX56" fmla="*/ 3033230 w 6859896"/>
              <a:gd name="connsiteY56" fmla="*/ 849246 h 6859678"/>
              <a:gd name="connsiteX57" fmla="*/ 3019254 w 6859896"/>
              <a:gd name="connsiteY57" fmla="*/ 851413 h 6859678"/>
              <a:gd name="connsiteX58" fmla="*/ 2891791 w 6859896"/>
              <a:gd name="connsiteY58" fmla="*/ 41779 h 6859678"/>
              <a:gd name="connsiteX59" fmla="*/ 2910209 w 6859896"/>
              <a:gd name="connsiteY59" fmla="*/ 38908 h 6859678"/>
              <a:gd name="connsiteX60" fmla="*/ 3005279 w 6859896"/>
              <a:gd name="connsiteY60" fmla="*/ 853634 h 6859678"/>
              <a:gd name="connsiteX61" fmla="*/ 2991302 w 6859896"/>
              <a:gd name="connsiteY61" fmla="*/ 855964 h 6859678"/>
              <a:gd name="connsiteX62" fmla="*/ 2855009 w 6859896"/>
              <a:gd name="connsiteY62" fmla="*/ 47792 h 6859678"/>
              <a:gd name="connsiteX63" fmla="*/ 2873373 w 6859896"/>
              <a:gd name="connsiteY63" fmla="*/ 44704 h 6859678"/>
              <a:gd name="connsiteX64" fmla="*/ 2977326 w 6859896"/>
              <a:gd name="connsiteY64" fmla="*/ 858347 h 6859678"/>
              <a:gd name="connsiteX65" fmla="*/ 2963405 w 6859896"/>
              <a:gd name="connsiteY65" fmla="*/ 860785 h 6859678"/>
              <a:gd name="connsiteX66" fmla="*/ 2818444 w 6859896"/>
              <a:gd name="connsiteY66" fmla="*/ 54238 h 6859678"/>
              <a:gd name="connsiteX67" fmla="*/ 2836754 w 6859896"/>
              <a:gd name="connsiteY67" fmla="*/ 50988 h 6859678"/>
              <a:gd name="connsiteX68" fmla="*/ 2949483 w 6859896"/>
              <a:gd name="connsiteY68" fmla="*/ 863331 h 6859678"/>
              <a:gd name="connsiteX69" fmla="*/ 2935561 w 6859896"/>
              <a:gd name="connsiteY69" fmla="*/ 865985 h 6859678"/>
              <a:gd name="connsiteX70" fmla="*/ 2781716 w 6859896"/>
              <a:gd name="connsiteY70" fmla="*/ 60956 h 6859678"/>
              <a:gd name="connsiteX71" fmla="*/ 2800026 w 6859896"/>
              <a:gd name="connsiteY71" fmla="*/ 57489 h 6859678"/>
              <a:gd name="connsiteX72" fmla="*/ 2921639 w 6859896"/>
              <a:gd name="connsiteY72" fmla="*/ 868748 h 6859678"/>
              <a:gd name="connsiteX73" fmla="*/ 2907772 w 6859896"/>
              <a:gd name="connsiteY73" fmla="*/ 871511 h 6859678"/>
              <a:gd name="connsiteX74" fmla="*/ 2745260 w 6859896"/>
              <a:gd name="connsiteY74" fmla="*/ 68214 h 6859678"/>
              <a:gd name="connsiteX75" fmla="*/ 2763515 w 6859896"/>
              <a:gd name="connsiteY75" fmla="*/ 64585 h 6859678"/>
              <a:gd name="connsiteX76" fmla="*/ 2893904 w 6859896"/>
              <a:gd name="connsiteY76" fmla="*/ 874165 h 6859678"/>
              <a:gd name="connsiteX77" fmla="*/ 2880036 w 6859896"/>
              <a:gd name="connsiteY77" fmla="*/ 877090 h 6859678"/>
              <a:gd name="connsiteX78" fmla="*/ 2708749 w 6859896"/>
              <a:gd name="connsiteY78" fmla="*/ 75907 h 6859678"/>
              <a:gd name="connsiteX79" fmla="*/ 2727004 w 6859896"/>
              <a:gd name="connsiteY79" fmla="*/ 72061 h 6859678"/>
              <a:gd name="connsiteX80" fmla="*/ 2866222 w 6859896"/>
              <a:gd name="connsiteY80" fmla="*/ 880124 h 6859678"/>
              <a:gd name="connsiteX81" fmla="*/ 2852409 w 6859896"/>
              <a:gd name="connsiteY81" fmla="*/ 883157 h 6859678"/>
              <a:gd name="connsiteX82" fmla="*/ 2672291 w 6859896"/>
              <a:gd name="connsiteY82" fmla="*/ 83599 h 6859678"/>
              <a:gd name="connsiteX83" fmla="*/ 2690439 w 6859896"/>
              <a:gd name="connsiteY83" fmla="*/ 79590 h 6859678"/>
              <a:gd name="connsiteX84" fmla="*/ 2838596 w 6859896"/>
              <a:gd name="connsiteY84" fmla="*/ 886299 h 6859678"/>
              <a:gd name="connsiteX85" fmla="*/ 2824836 w 6859896"/>
              <a:gd name="connsiteY85" fmla="*/ 889549 h 6859678"/>
              <a:gd name="connsiteX86" fmla="*/ 2636052 w 6859896"/>
              <a:gd name="connsiteY86" fmla="*/ 92158 h 6859678"/>
              <a:gd name="connsiteX87" fmla="*/ 2654199 w 6859896"/>
              <a:gd name="connsiteY87" fmla="*/ 87933 h 6859678"/>
              <a:gd name="connsiteX88" fmla="*/ 2811077 w 6859896"/>
              <a:gd name="connsiteY88" fmla="*/ 892854 h 6859678"/>
              <a:gd name="connsiteX89" fmla="*/ 2797318 w 6859896"/>
              <a:gd name="connsiteY89" fmla="*/ 896212 h 6859678"/>
              <a:gd name="connsiteX90" fmla="*/ 2599758 w 6859896"/>
              <a:gd name="connsiteY90" fmla="*/ 100771 h 6859678"/>
              <a:gd name="connsiteX91" fmla="*/ 2617850 w 6859896"/>
              <a:gd name="connsiteY91" fmla="*/ 96329 h 6859678"/>
              <a:gd name="connsiteX92" fmla="*/ 2783558 w 6859896"/>
              <a:gd name="connsiteY92" fmla="*/ 899679 h 6859678"/>
              <a:gd name="connsiteX93" fmla="*/ 2769853 w 6859896"/>
              <a:gd name="connsiteY93" fmla="*/ 903200 h 6859678"/>
              <a:gd name="connsiteX94" fmla="*/ 2563626 w 6859896"/>
              <a:gd name="connsiteY94" fmla="*/ 109980 h 6859678"/>
              <a:gd name="connsiteX95" fmla="*/ 2581664 w 6859896"/>
              <a:gd name="connsiteY95" fmla="*/ 105321 h 6859678"/>
              <a:gd name="connsiteX96" fmla="*/ 2756473 w 6859896"/>
              <a:gd name="connsiteY96" fmla="*/ 906776 h 6859678"/>
              <a:gd name="connsiteX97" fmla="*/ 2742767 w 6859896"/>
              <a:gd name="connsiteY97" fmla="*/ 910459 h 6859678"/>
              <a:gd name="connsiteX98" fmla="*/ 2527873 w 6859896"/>
              <a:gd name="connsiteY98" fmla="*/ 119568 h 6859678"/>
              <a:gd name="connsiteX99" fmla="*/ 2545857 w 6859896"/>
              <a:gd name="connsiteY99" fmla="*/ 114693 h 6859678"/>
              <a:gd name="connsiteX100" fmla="*/ 2729387 w 6859896"/>
              <a:gd name="connsiteY100" fmla="*/ 914197 h 6859678"/>
              <a:gd name="connsiteX101" fmla="*/ 2715736 w 6859896"/>
              <a:gd name="connsiteY101" fmla="*/ 918043 h 6859678"/>
              <a:gd name="connsiteX102" fmla="*/ 2491795 w 6859896"/>
              <a:gd name="connsiteY102" fmla="*/ 130077 h 6859678"/>
              <a:gd name="connsiteX103" fmla="*/ 2509726 w 6859896"/>
              <a:gd name="connsiteY103" fmla="*/ 125039 h 6859678"/>
              <a:gd name="connsiteX104" fmla="*/ 2702302 w 6859896"/>
              <a:gd name="connsiteY104" fmla="*/ 921943 h 6859678"/>
              <a:gd name="connsiteX105" fmla="*/ 2688705 w 6859896"/>
              <a:gd name="connsiteY105" fmla="*/ 925898 h 6859678"/>
              <a:gd name="connsiteX106" fmla="*/ 2456530 w 6859896"/>
              <a:gd name="connsiteY106" fmla="*/ 139882 h 6859678"/>
              <a:gd name="connsiteX107" fmla="*/ 2474407 w 6859896"/>
              <a:gd name="connsiteY107" fmla="*/ 134465 h 6859678"/>
              <a:gd name="connsiteX108" fmla="*/ 2675217 w 6859896"/>
              <a:gd name="connsiteY108" fmla="*/ 929961 h 6859678"/>
              <a:gd name="connsiteX109" fmla="*/ 2661620 w 6859896"/>
              <a:gd name="connsiteY109" fmla="*/ 934078 h 6859678"/>
              <a:gd name="connsiteX110" fmla="*/ 2420236 w 6859896"/>
              <a:gd name="connsiteY110" fmla="*/ 150987 h 6859678"/>
              <a:gd name="connsiteX111" fmla="*/ 2438166 w 6859896"/>
              <a:gd name="connsiteY111" fmla="*/ 145570 h 6859678"/>
              <a:gd name="connsiteX112" fmla="*/ 2674621 w 6859896"/>
              <a:gd name="connsiteY112" fmla="*/ 930340 h 6859678"/>
              <a:gd name="connsiteX113" fmla="*/ 2648132 w 6859896"/>
              <a:gd name="connsiteY113" fmla="*/ 938303 h 6859678"/>
              <a:gd name="connsiteX114" fmla="*/ 2634589 w 6859896"/>
              <a:gd name="connsiteY114" fmla="*/ 942582 h 6859678"/>
              <a:gd name="connsiteX115" fmla="*/ 2385404 w 6859896"/>
              <a:gd name="connsiteY115" fmla="*/ 161875 h 6859678"/>
              <a:gd name="connsiteX116" fmla="*/ 2403281 w 6859896"/>
              <a:gd name="connsiteY116" fmla="*/ 156188 h 6859678"/>
              <a:gd name="connsiteX117" fmla="*/ 2621046 w 6859896"/>
              <a:gd name="connsiteY117" fmla="*/ 946970 h 6859678"/>
              <a:gd name="connsiteX118" fmla="*/ 2607558 w 6859896"/>
              <a:gd name="connsiteY118" fmla="*/ 951358 h 6859678"/>
              <a:gd name="connsiteX119" fmla="*/ 2349597 w 6859896"/>
              <a:gd name="connsiteY119" fmla="*/ 173468 h 6859678"/>
              <a:gd name="connsiteX120" fmla="*/ 2367420 w 6859896"/>
              <a:gd name="connsiteY120" fmla="*/ 167618 h 6859678"/>
              <a:gd name="connsiteX121" fmla="*/ 2593961 w 6859896"/>
              <a:gd name="connsiteY121" fmla="*/ 955908 h 6859678"/>
              <a:gd name="connsiteX122" fmla="*/ 2580527 w 6859896"/>
              <a:gd name="connsiteY122" fmla="*/ 960459 h 6859678"/>
              <a:gd name="connsiteX123" fmla="*/ 2313736 w 6859896"/>
              <a:gd name="connsiteY123" fmla="*/ 185765 h 6859678"/>
              <a:gd name="connsiteX124" fmla="*/ 2331450 w 6859896"/>
              <a:gd name="connsiteY124" fmla="*/ 179698 h 6859678"/>
              <a:gd name="connsiteX125" fmla="*/ 2593636 w 6859896"/>
              <a:gd name="connsiteY125" fmla="*/ 956233 h 6859678"/>
              <a:gd name="connsiteX126" fmla="*/ 2566876 w 6859896"/>
              <a:gd name="connsiteY126" fmla="*/ 965117 h 6859678"/>
              <a:gd name="connsiteX127" fmla="*/ 2553496 w 6859896"/>
              <a:gd name="connsiteY127" fmla="*/ 969884 h 6859678"/>
              <a:gd name="connsiteX128" fmla="*/ 2278147 w 6859896"/>
              <a:gd name="connsiteY128" fmla="*/ 198116 h 6859678"/>
              <a:gd name="connsiteX129" fmla="*/ 2295806 w 6859896"/>
              <a:gd name="connsiteY129" fmla="*/ 191886 h 6859678"/>
              <a:gd name="connsiteX130" fmla="*/ 2539736 w 6859896"/>
              <a:gd name="connsiteY130" fmla="*/ 975139 h 6859678"/>
              <a:gd name="connsiteX131" fmla="*/ 2526410 w 6859896"/>
              <a:gd name="connsiteY131" fmla="*/ 980014 h 6859678"/>
              <a:gd name="connsiteX132" fmla="*/ 2242989 w 6859896"/>
              <a:gd name="connsiteY132" fmla="*/ 210792 h 6859678"/>
              <a:gd name="connsiteX133" fmla="*/ 2260541 w 6859896"/>
              <a:gd name="connsiteY133" fmla="*/ 204399 h 6859678"/>
              <a:gd name="connsiteX134" fmla="*/ 2513085 w 6859896"/>
              <a:gd name="connsiteY134" fmla="*/ 984998 h 6859678"/>
              <a:gd name="connsiteX135" fmla="*/ 2499758 w 6859896"/>
              <a:gd name="connsiteY135" fmla="*/ 989982 h 6859678"/>
              <a:gd name="connsiteX136" fmla="*/ 2207941 w 6859896"/>
              <a:gd name="connsiteY136" fmla="*/ 223955 h 6859678"/>
              <a:gd name="connsiteX137" fmla="*/ 2225438 w 6859896"/>
              <a:gd name="connsiteY137" fmla="*/ 217346 h 6859678"/>
              <a:gd name="connsiteX138" fmla="*/ 2486541 w 6859896"/>
              <a:gd name="connsiteY138" fmla="*/ 995074 h 6859678"/>
              <a:gd name="connsiteX139" fmla="*/ 2473269 w 6859896"/>
              <a:gd name="connsiteY139" fmla="*/ 1000491 h 6859678"/>
              <a:gd name="connsiteX140" fmla="*/ 2172893 w 6859896"/>
              <a:gd name="connsiteY140" fmla="*/ 237498 h 6859678"/>
              <a:gd name="connsiteX141" fmla="*/ 2190336 w 6859896"/>
              <a:gd name="connsiteY141" fmla="*/ 230672 h 6859678"/>
              <a:gd name="connsiteX142" fmla="*/ 2459997 w 6859896"/>
              <a:gd name="connsiteY142" fmla="*/ 1005312 h 6859678"/>
              <a:gd name="connsiteX143" fmla="*/ 2446833 w 6859896"/>
              <a:gd name="connsiteY143" fmla="*/ 1010729 h 6859678"/>
              <a:gd name="connsiteX144" fmla="*/ 2138061 w 6859896"/>
              <a:gd name="connsiteY144" fmla="*/ 251474 h 6859678"/>
              <a:gd name="connsiteX145" fmla="*/ 2155396 w 6859896"/>
              <a:gd name="connsiteY145" fmla="*/ 244486 h 6859678"/>
              <a:gd name="connsiteX146" fmla="*/ 2433670 w 6859896"/>
              <a:gd name="connsiteY146" fmla="*/ 1016146 h 6859678"/>
              <a:gd name="connsiteX147" fmla="*/ 2420561 w 6859896"/>
              <a:gd name="connsiteY147" fmla="*/ 1021563 h 6859678"/>
              <a:gd name="connsiteX148" fmla="*/ 2103771 w 6859896"/>
              <a:gd name="connsiteY148" fmla="*/ 265504 h 6859678"/>
              <a:gd name="connsiteX149" fmla="*/ 2121052 w 6859896"/>
              <a:gd name="connsiteY149" fmla="*/ 258353 h 6859678"/>
              <a:gd name="connsiteX150" fmla="*/ 2407506 w 6859896"/>
              <a:gd name="connsiteY150" fmla="*/ 1026980 h 6859678"/>
              <a:gd name="connsiteX151" fmla="*/ 2394451 w 6859896"/>
              <a:gd name="connsiteY151" fmla="*/ 1032397 h 6859678"/>
              <a:gd name="connsiteX152" fmla="*/ 2069427 w 6859896"/>
              <a:gd name="connsiteY152" fmla="*/ 280076 h 6859678"/>
              <a:gd name="connsiteX153" fmla="*/ 2086599 w 6859896"/>
              <a:gd name="connsiteY153" fmla="*/ 272709 h 6859678"/>
              <a:gd name="connsiteX154" fmla="*/ 2381395 w 6859896"/>
              <a:gd name="connsiteY154" fmla="*/ 1038248 h 6859678"/>
              <a:gd name="connsiteX155" fmla="*/ 2368449 w 6859896"/>
              <a:gd name="connsiteY155" fmla="*/ 1043990 h 6859678"/>
              <a:gd name="connsiteX156" fmla="*/ 2035191 w 6859896"/>
              <a:gd name="connsiteY156" fmla="*/ 295298 h 6859678"/>
              <a:gd name="connsiteX157" fmla="*/ 2052255 w 6859896"/>
              <a:gd name="connsiteY157" fmla="*/ 287714 h 6859678"/>
              <a:gd name="connsiteX158" fmla="*/ 2355448 w 6859896"/>
              <a:gd name="connsiteY158" fmla="*/ 1049786 h 6859678"/>
              <a:gd name="connsiteX159" fmla="*/ 2342555 w 6859896"/>
              <a:gd name="connsiteY159" fmla="*/ 1055636 h 6859678"/>
              <a:gd name="connsiteX160" fmla="*/ 2001280 w 6859896"/>
              <a:gd name="connsiteY160" fmla="*/ 310628 h 6859678"/>
              <a:gd name="connsiteX161" fmla="*/ 2018290 w 6859896"/>
              <a:gd name="connsiteY161" fmla="*/ 302882 h 6859678"/>
              <a:gd name="connsiteX162" fmla="*/ 2329988 w 6859896"/>
              <a:gd name="connsiteY162" fmla="*/ 1061812 h 6859678"/>
              <a:gd name="connsiteX163" fmla="*/ 2317149 w 6859896"/>
              <a:gd name="connsiteY163" fmla="*/ 1067825 h 6859678"/>
              <a:gd name="connsiteX164" fmla="*/ 1967044 w 6859896"/>
              <a:gd name="connsiteY164" fmla="*/ 326446 h 6859678"/>
              <a:gd name="connsiteX165" fmla="*/ 1983946 w 6859896"/>
              <a:gd name="connsiteY165" fmla="*/ 318483 h 6859678"/>
              <a:gd name="connsiteX166" fmla="*/ 2304311 w 6859896"/>
              <a:gd name="connsiteY166" fmla="*/ 1073946 h 6859678"/>
              <a:gd name="connsiteX167" fmla="*/ 2291527 w 6859896"/>
              <a:gd name="connsiteY167" fmla="*/ 1080122 h 6859678"/>
              <a:gd name="connsiteX168" fmla="*/ 1934000 w 6859896"/>
              <a:gd name="connsiteY168" fmla="*/ 342697 h 6859678"/>
              <a:gd name="connsiteX169" fmla="*/ 1950793 w 6859896"/>
              <a:gd name="connsiteY169" fmla="*/ 334626 h 6859678"/>
              <a:gd name="connsiteX170" fmla="*/ 2278742 w 6859896"/>
              <a:gd name="connsiteY170" fmla="*/ 1086351 h 6859678"/>
              <a:gd name="connsiteX171" fmla="*/ 2266066 w 6859896"/>
              <a:gd name="connsiteY171" fmla="*/ 1092635 h 6859678"/>
              <a:gd name="connsiteX172" fmla="*/ 1900035 w 6859896"/>
              <a:gd name="connsiteY172" fmla="*/ 359056 h 6859678"/>
              <a:gd name="connsiteX173" fmla="*/ 1916774 w 6859896"/>
              <a:gd name="connsiteY173" fmla="*/ 350768 h 6859678"/>
              <a:gd name="connsiteX174" fmla="*/ 2253336 w 6859896"/>
              <a:gd name="connsiteY174" fmla="*/ 1098973 h 6859678"/>
              <a:gd name="connsiteX175" fmla="*/ 2240498 w 6859896"/>
              <a:gd name="connsiteY175" fmla="*/ 1105148 h 6859678"/>
              <a:gd name="connsiteX176" fmla="*/ 1866720 w 6859896"/>
              <a:gd name="connsiteY176" fmla="*/ 375795 h 6859678"/>
              <a:gd name="connsiteX177" fmla="*/ 1883351 w 6859896"/>
              <a:gd name="connsiteY177" fmla="*/ 367290 h 6859678"/>
              <a:gd name="connsiteX178" fmla="*/ 2228092 w 6859896"/>
              <a:gd name="connsiteY178" fmla="*/ 1111974 h 6859678"/>
              <a:gd name="connsiteX179" fmla="*/ 2215525 w 6859896"/>
              <a:gd name="connsiteY179" fmla="*/ 1118529 h 6859678"/>
              <a:gd name="connsiteX180" fmla="*/ 1833568 w 6859896"/>
              <a:gd name="connsiteY180" fmla="*/ 393076 h 6859678"/>
              <a:gd name="connsiteX181" fmla="*/ 1850144 w 6859896"/>
              <a:gd name="connsiteY181" fmla="*/ 384463 h 6859678"/>
              <a:gd name="connsiteX182" fmla="*/ 2202958 w 6859896"/>
              <a:gd name="connsiteY182" fmla="*/ 1125192 h 6859678"/>
              <a:gd name="connsiteX183" fmla="*/ 2190444 w 6859896"/>
              <a:gd name="connsiteY183" fmla="*/ 1131909 h 6859678"/>
              <a:gd name="connsiteX184" fmla="*/ 1800632 w 6859896"/>
              <a:gd name="connsiteY184" fmla="*/ 410681 h 6859678"/>
              <a:gd name="connsiteX185" fmla="*/ 1816884 w 6859896"/>
              <a:gd name="connsiteY185" fmla="*/ 401851 h 6859678"/>
              <a:gd name="connsiteX186" fmla="*/ 2177985 w 6859896"/>
              <a:gd name="connsiteY186" fmla="*/ 1138680 h 6859678"/>
              <a:gd name="connsiteX187" fmla="*/ 2165580 w 6859896"/>
              <a:gd name="connsiteY187" fmla="*/ 1145506 h 6859678"/>
              <a:gd name="connsiteX188" fmla="*/ 1767913 w 6859896"/>
              <a:gd name="connsiteY188" fmla="*/ 428557 h 6859678"/>
              <a:gd name="connsiteX189" fmla="*/ 1784164 w 6859896"/>
              <a:gd name="connsiteY189" fmla="*/ 419565 h 6859678"/>
              <a:gd name="connsiteX190" fmla="*/ 2153175 w 6859896"/>
              <a:gd name="connsiteY190" fmla="*/ 1152439 h 6859678"/>
              <a:gd name="connsiteX191" fmla="*/ 2140390 w 6859896"/>
              <a:gd name="connsiteY191" fmla="*/ 1159319 h 6859678"/>
              <a:gd name="connsiteX192" fmla="*/ 1735357 w 6859896"/>
              <a:gd name="connsiteY192" fmla="*/ 446867 h 6859678"/>
              <a:gd name="connsiteX193" fmla="*/ 1751608 w 6859896"/>
              <a:gd name="connsiteY193" fmla="*/ 437658 h 6859678"/>
              <a:gd name="connsiteX194" fmla="*/ 2128473 w 6859896"/>
              <a:gd name="connsiteY194" fmla="*/ 1166470 h 6859678"/>
              <a:gd name="connsiteX195" fmla="*/ 2116231 w 6859896"/>
              <a:gd name="connsiteY195" fmla="*/ 1173566 h 6859678"/>
              <a:gd name="connsiteX196" fmla="*/ 1703071 w 6859896"/>
              <a:gd name="connsiteY196" fmla="*/ 465448 h 6859678"/>
              <a:gd name="connsiteX197" fmla="*/ 1719322 w 6859896"/>
              <a:gd name="connsiteY197" fmla="*/ 456130 h 6859678"/>
              <a:gd name="connsiteX198" fmla="*/ 2103988 w 6859896"/>
              <a:gd name="connsiteY198" fmla="*/ 1180771 h 6859678"/>
              <a:gd name="connsiteX199" fmla="*/ 2091637 w 6859896"/>
              <a:gd name="connsiteY199" fmla="*/ 1187867 h 6859678"/>
              <a:gd name="connsiteX200" fmla="*/ 1670948 w 6859896"/>
              <a:gd name="connsiteY200" fmla="*/ 484461 h 6859678"/>
              <a:gd name="connsiteX201" fmla="*/ 1687199 w 6859896"/>
              <a:gd name="connsiteY201" fmla="*/ 474927 h 6859678"/>
              <a:gd name="connsiteX202" fmla="*/ 2079611 w 6859896"/>
              <a:gd name="connsiteY202" fmla="*/ 1195343 h 6859678"/>
              <a:gd name="connsiteX203" fmla="*/ 2067260 w 6859896"/>
              <a:gd name="connsiteY203" fmla="*/ 1202656 h 6859678"/>
              <a:gd name="connsiteX204" fmla="*/ 1639312 w 6859896"/>
              <a:gd name="connsiteY204" fmla="*/ 503855 h 6859678"/>
              <a:gd name="connsiteX205" fmla="*/ 1655238 w 6859896"/>
              <a:gd name="connsiteY205" fmla="*/ 494158 h 6859678"/>
              <a:gd name="connsiteX206" fmla="*/ 2055451 w 6859896"/>
              <a:gd name="connsiteY206" fmla="*/ 1210185 h 6859678"/>
              <a:gd name="connsiteX207" fmla="*/ 2043371 w 6859896"/>
              <a:gd name="connsiteY207" fmla="*/ 1217661 h 6859678"/>
              <a:gd name="connsiteX208" fmla="*/ 1607351 w 6859896"/>
              <a:gd name="connsiteY208" fmla="*/ 523410 h 6859678"/>
              <a:gd name="connsiteX209" fmla="*/ 1623169 w 6859896"/>
              <a:gd name="connsiteY209" fmla="*/ 513551 h 6859678"/>
              <a:gd name="connsiteX210" fmla="*/ 2055180 w 6859896"/>
              <a:gd name="connsiteY210" fmla="*/ 1210023 h 6859678"/>
              <a:gd name="connsiteX211" fmla="*/ 2031399 w 6859896"/>
              <a:gd name="connsiteY211" fmla="*/ 1225245 h 6859678"/>
              <a:gd name="connsiteX212" fmla="*/ 2019428 w 6859896"/>
              <a:gd name="connsiteY212" fmla="*/ 1232883 h 6859678"/>
              <a:gd name="connsiteX213" fmla="*/ 1575879 w 6859896"/>
              <a:gd name="connsiteY213" fmla="*/ 543399 h 6859678"/>
              <a:gd name="connsiteX214" fmla="*/ 1591588 w 6859896"/>
              <a:gd name="connsiteY214" fmla="*/ 533378 h 6859678"/>
              <a:gd name="connsiteX215" fmla="*/ 2007510 w 6859896"/>
              <a:gd name="connsiteY215" fmla="*/ 1240629 h 6859678"/>
              <a:gd name="connsiteX216" fmla="*/ 1995647 w 6859896"/>
              <a:gd name="connsiteY216" fmla="*/ 1248376 h 6859678"/>
              <a:gd name="connsiteX217" fmla="*/ 1544514 w 6859896"/>
              <a:gd name="connsiteY217" fmla="*/ 563767 h 6859678"/>
              <a:gd name="connsiteX218" fmla="*/ 1560115 w 6859896"/>
              <a:gd name="connsiteY218" fmla="*/ 553529 h 6859678"/>
              <a:gd name="connsiteX219" fmla="*/ 1983837 w 6859896"/>
              <a:gd name="connsiteY219" fmla="*/ 1256230 h 6859678"/>
              <a:gd name="connsiteX220" fmla="*/ 1972028 w 6859896"/>
              <a:gd name="connsiteY220" fmla="*/ 1264139 h 6859678"/>
              <a:gd name="connsiteX221" fmla="*/ 1513637 w 6859896"/>
              <a:gd name="connsiteY221" fmla="*/ 584406 h 6859678"/>
              <a:gd name="connsiteX222" fmla="*/ 1529075 w 6859896"/>
              <a:gd name="connsiteY222" fmla="*/ 574060 h 6859678"/>
              <a:gd name="connsiteX223" fmla="*/ 1960273 w 6859896"/>
              <a:gd name="connsiteY223" fmla="*/ 1272102 h 6859678"/>
              <a:gd name="connsiteX224" fmla="*/ 1948572 w 6859896"/>
              <a:gd name="connsiteY224" fmla="*/ 1280120 h 6859678"/>
              <a:gd name="connsiteX225" fmla="*/ 1482813 w 6859896"/>
              <a:gd name="connsiteY225" fmla="*/ 605424 h 6859678"/>
              <a:gd name="connsiteX226" fmla="*/ 1498197 w 6859896"/>
              <a:gd name="connsiteY226" fmla="*/ 594861 h 6859678"/>
              <a:gd name="connsiteX227" fmla="*/ 1936925 w 6859896"/>
              <a:gd name="connsiteY227" fmla="*/ 1288353 h 6859678"/>
              <a:gd name="connsiteX228" fmla="*/ 1925333 w 6859896"/>
              <a:gd name="connsiteY228" fmla="*/ 1296533 h 6859678"/>
              <a:gd name="connsiteX229" fmla="*/ 1452424 w 6859896"/>
              <a:gd name="connsiteY229" fmla="*/ 626768 h 6859678"/>
              <a:gd name="connsiteX230" fmla="*/ 1467699 w 6859896"/>
              <a:gd name="connsiteY230" fmla="*/ 615934 h 6859678"/>
              <a:gd name="connsiteX231" fmla="*/ 1913741 w 6859896"/>
              <a:gd name="connsiteY231" fmla="*/ 1304605 h 6859678"/>
              <a:gd name="connsiteX232" fmla="*/ 1902202 w 6859896"/>
              <a:gd name="connsiteY232" fmla="*/ 1312893 h 6859678"/>
              <a:gd name="connsiteX233" fmla="*/ 1421980 w 6859896"/>
              <a:gd name="connsiteY233" fmla="*/ 648382 h 6859678"/>
              <a:gd name="connsiteX234" fmla="*/ 1437094 w 6859896"/>
              <a:gd name="connsiteY234" fmla="*/ 637548 h 6859678"/>
              <a:gd name="connsiteX235" fmla="*/ 1890772 w 6859896"/>
              <a:gd name="connsiteY235" fmla="*/ 1321235 h 6859678"/>
              <a:gd name="connsiteX236" fmla="*/ 1879343 w 6859896"/>
              <a:gd name="connsiteY236" fmla="*/ 1329631 h 6859678"/>
              <a:gd name="connsiteX237" fmla="*/ 1391915 w 6859896"/>
              <a:gd name="connsiteY237" fmla="*/ 670375 h 6859678"/>
              <a:gd name="connsiteX238" fmla="*/ 1406920 w 6859896"/>
              <a:gd name="connsiteY238" fmla="*/ 659541 h 6859678"/>
              <a:gd name="connsiteX239" fmla="*/ 1867912 w 6859896"/>
              <a:gd name="connsiteY239" fmla="*/ 1338136 h 6859678"/>
              <a:gd name="connsiteX240" fmla="*/ 1856590 w 6859896"/>
              <a:gd name="connsiteY240" fmla="*/ 1346641 h 6859678"/>
              <a:gd name="connsiteX241" fmla="*/ 1362067 w 6859896"/>
              <a:gd name="connsiteY241" fmla="*/ 692693 h 6859678"/>
              <a:gd name="connsiteX242" fmla="*/ 1376964 w 6859896"/>
              <a:gd name="connsiteY242" fmla="*/ 681480 h 6859678"/>
              <a:gd name="connsiteX243" fmla="*/ 1845323 w 6859896"/>
              <a:gd name="connsiteY243" fmla="*/ 1355254 h 6859678"/>
              <a:gd name="connsiteX244" fmla="*/ 1834055 w 6859896"/>
              <a:gd name="connsiteY244" fmla="*/ 1363867 h 6859678"/>
              <a:gd name="connsiteX245" fmla="*/ 1332490 w 6859896"/>
              <a:gd name="connsiteY245" fmla="*/ 715120 h 6859678"/>
              <a:gd name="connsiteX246" fmla="*/ 1347224 w 6859896"/>
              <a:gd name="connsiteY246" fmla="*/ 703744 h 6859678"/>
              <a:gd name="connsiteX247" fmla="*/ 1822842 w 6859896"/>
              <a:gd name="connsiteY247" fmla="*/ 1372589 h 6859678"/>
              <a:gd name="connsiteX248" fmla="*/ 1811683 w 6859896"/>
              <a:gd name="connsiteY248" fmla="*/ 1381364 h 6859678"/>
              <a:gd name="connsiteX249" fmla="*/ 1303129 w 6859896"/>
              <a:gd name="connsiteY249" fmla="*/ 738251 h 6859678"/>
              <a:gd name="connsiteX250" fmla="*/ 1317810 w 6859896"/>
              <a:gd name="connsiteY250" fmla="*/ 726712 h 6859678"/>
              <a:gd name="connsiteX251" fmla="*/ 1822625 w 6859896"/>
              <a:gd name="connsiteY251" fmla="*/ 1372372 h 6859678"/>
              <a:gd name="connsiteX252" fmla="*/ 1800578 w 6859896"/>
              <a:gd name="connsiteY252" fmla="*/ 1390194 h 6859678"/>
              <a:gd name="connsiteX253" fmla="*/ 1789744 w 6859896"/>
              <a:gd name="connsiteY253" fmla="*/ 1399078 h 6859678"/>
              <a:gd name="connsiteX254" fmla="*/ 1274094 w 6859896"/>
              <a:gd name="connsiteY254" fmla="*/ 761490 h 6859678"/>
              <a:gd name="connsiteX255" fmla="*/ 1288557 w 6859896"/>
              <a:gd name="connsiteY255" fmla="*/ 749843 h 6859678"/>
              <a:gd name="connsiteX256" fmla="*/ 1778530 w 6859896"/>
              <a:gd name="connsiteY256" fmla="*/ 1408016 h 6859678"/>
              <a:gd name="connsiteX257" fmla="*/ 1767696 w 6859896"/>
              <a:gd name="connsiteY257" fmla="*/ 1417009 h 6859678"/>
              <a:gd name="connsiteX258" fmla="*/ 1245275 w 6859896"/>
              <a:gd name="connsiteY258" fmla="*/ 785054 h 6859678"/>
              <a:gd name="connsiteX259" fmla="*/ 1259631 w 6859896"/>
              <a:gd name="connsiteY259" fmla="*/ 773245 h 6859678"/>
              <a:gd name="connsiteX260" fmla="*/ 1756862 w 6859896"/>
              <a:gd name="connsiteY260" fmla="*/ 1426109 h 6859678"/>
              <a:gd name="connsiteX261" fmla="*/ 1746028 w 6859896"/>
              <a:gd name="connsiteY261" fmla="*/ 1435210 h 6859678"/>
              <a:gd name="connsiteX262" fmla="*/ 1216673 w 6859896"/>
              <a:gd name="connsiteY262" fmla="*/ 808943 h 6859678"/>
              <a:gd name="connsiteX263" fmla="*/ 1230920 w 6859896"/>
              <a:gd name="connsiteY263" fmla="*/ 796972 h 6859678"/>
              <a:gd name="connsiteX264" fmla="*/ 1735194 w 6859896"/>
              <a:gd name="connsiteY264" fmla="*/ 1444419 h 6859678"/>
              <a:gd name="connsiteX265" fmla="*/ 1724360 w 6859896"/>
              <a:gd name="connsiteY265" fmla="*/ 1453628 h 6859678"/>
              <a:gd name="connsiteX266" fmla="*/ 1188396 w 6859896"/>
              <a:gd name="connsiteY266" fmla="*/ 833104 h 6859678"/>
              <a:gd name="connsiteX267" fmla="*/ 1202480 w 6859896"/>
              <a:gd name="connsiteY267" fmla="*/ 820969 h 6859678"/>
              <a:gd name="connsiteX268" fmla="*/ 1713526 w 6859896"/>
              <a:gd name="connsiteY268" fmla="*/ 1462945 h 6859678"/>
              <a:gd name="connsiteX269" fmla="*/ 1702692 w 6859896"/>
              <a:gd name="connsiteY269" fmla="*/ 1472263 h 6859678"/>
              <a:gd name="connsiteX270" fmla="*/ 1160335 w 6859896"/>
              <a:gd name="connsiteY270" fmla="*/ 857535 h 6859678"/>
              <a:gd name="connsiteX271" fmla="*/ 1174312 w 6859896"/>
              <a:gd name="connsiteY271" fmla="*/ 845292 h 6859678"/>
              <a:gd name="connsiteX272" fmla="*/ 1692291 w 6859896"/>
              <a:gd name="connsiteY272" fmla="*/ 1481688 h 6859678"/>
              <a:gd name="connsiteX273" fmla="*/ 1681457 w 6859896"/>
              <a:gd name="connsiteY273" fmla="*/ 1491168 h 6859678"/>
              <a:gd name="connsiteX274" fmla="*/ 1132817 w 6859896"/>
              <a:gd name="connsiteY274" fmla="*/ 882345 h 6859678"/>
              <a:gd name="connsiteX275" fmla="*/ 1146630 w 6859896"/>
              <a:gd name="connsiteY275" fmla="*/ 869885 h 6859678"/>
              <a:gd name="connsiteX276" fmla="*/ 1671219 w 6859896"/>
              <a:gd name="connsiteY276" fmla="*/ 1500702 h 6859678"/>
              <a:gd name="connsiteX277" fmla="*/ 1660764 w 6859896"/>
              <a:gd name="connsiteY277" fmla="*/ 1510290 h 6859678"/>
              <a:gd name="connsiteX278" fmla="*/ 1105082 w 6859896"/>
              <a:gd name="connsiteY278" fmla="*/ 907371 h 6859678"/>
              <a:gd name="connsiteX279" fmla="*/ 1118787 w 6859896"/>
              <a:gd name="connsiteY279" fmla="*/ 894804 h 6859678"/>
              <a:gd name="connsiteX280" fmla="*/ 1650363 w 6859896"/>
              <a:gd name="connsiteY280" fmla="*/ 1519933 h 6859678"/>
              <a:gd name="connsiteX281" fmla="*/ 1640016 w 6859896"/>
              <a:gd name="connsiteY281" fmla="*/ 1529629 h 6859678"/>
              <a:gd name="connsiteX282" fmla="*/ 1077888 w 6859896"/>
              <a:gd name="connsiteY282" fmla="*/ 932778 h 6859678"/>
              <a:gd name="connsiteX283" fmla="*/ 1091431 w 6859896"/>
              <a:gd name="connsiteY283" fmla="*/ 920047 h 6859678"/>
              <a:gd name="connsiteX284" fmla="*/ 1629724 w 6859896"/>
              <a:gd name="connsiteY284" fmla="*/ 1539380 h 6859678"/>
              <a:gd name="connsiteX285" fmla="*/ 1619486 w 6859896"/>
              <a:gd name="connsiteY285" fmla="*/ 1549185 h 6859678"/>
              <a:gd name="connsiteX286" fmla="*/ 1051128 w 6859896"/>
              <a:gd name="connsiteY286" fmla="*/ 958725 h 6859678"/>
              <a:gd name="connsiteX287" fmla="*/ 1064562 w 6859896"/>
              <a:gd name="connsiteY287" fmla="*/ 945887 h 6859678"/>
              <a:gd name="connsiteX288" fmla="*/ 1609247 w 6859896"/>
              <a:gd name="connsiteY288" fmla="*/ 1559044 h 6859678"/>
              <a:gd name="connsiteX289" fmla="*/ 1599117 w 6859896"/>
              <a:gd name="connsiteY289" fmla="*/ 1568957 h 6859678"/>
              <a:gd name="connsiteX290" fmla="*/ 1024476 w 6859896"/>
              <a:gd name="connsiteY290" fmla="*/ 984348 h 6859678"/>
              <a:gd name="connsiteX291" fmla="*/ 1037802 w 6859896"/>
              <a:gd name="connsiteY291" fmla="*/ 971347 h 6859678"/>
              <a:gd name="connsiteX292" fmla="*/ 1589042 w 6859896"/>
              <a:gd name="connsiteY292" fmla="*/ 1578925 h 6859678"/>
              <a:gd name="connsiteX293" fmla="*/ 1579020 w 6859896"/>
              <a:gd name="connsiteY293" fmla="*/ 1588892 h 6859678"/>
              <a:gd name="connsiteX294" fmla="*/ 997878 w 6859896"/>
              <a:gd name="connsiteY294" fmla="*/ 1010567 h 6859678"/>
              <a:gd name="connsiteX295" fmla="*/ 1011041 w 6859896"/>
              <a:gd name="connsiteY295" fmla="*/ 997403 h 6859678"/>
              <a:gd name="connsiteX296" fmla="*/ 1569053 w 6859896"/>
              <a:gd name="connsiteY296" fmla="*/ 1598968 h 6859678"/>
              <a:gd name="connsiteX297" fmla="*/ 1559139 w 6859896"/>
              <a:gd name="connsiteY297" fmla="*/ 1609098 h 6859678"/>
              <a:gd name="connsiteX298" fmla="*/ 971822 w 6859896"/>
              <a:gd name="connsiteY298" fmla="*/ 1037056 h 6859678"/>
              <a:gd name="connsiteX299" fmla="*/ 984823 w 6859896"/>
              <a:gd name="connsiteY299" fmla="*/ 1023784 h 6859678"/>
              <a:gd name="connsiteX300" fmla="*/ 1549281 w 6859896"/>
              <a:gd name="connsiteY300" fmla="*/ 1619282 h 6859678"/>
              <a:gd name="connsiteX301" fmla="*/ 1539475 w 6859896"/>
              <a:gd name="connsiteY301" fmla="*/ 1629520 h 6859678"/>
              <a:gd name="connsiteX302" fmla="*/ 946037 w 6859896"/>
              <a:gd name="connsiteY302" fmla="*/ 1063816 h 6859678"/>
              <a:gd name="connsiteX303" fmla="*/ 958875 w 6859896"/>
              <a:gd name="connsiteY303" fmla="*/ 1050382 h 6859678"/>
              <a:gd name="connsiteX304" fmla="*/ 1529725 w 6859896"/>
              <a:gd name="connsiteY304" fmla="*/ 1639812 h 6859678"/>
              <a:gd name="connsiteX305" fmla="*/ 1520028 w 6859896"/>
              <a:gd name="connsiteY305" fmla="*/ 1650159 h 6859678"/>
              <a:gd name="connsiteX306" fmla="*/ 920522 w 6859896"/>
              <a:gd name="connsiteY306" fmla="*/ 1090902 h 6859678"/>
              <a:gd name="connsiteX307" fmla="*/ 933198 w 6859896"/>
              <a:gd name="connsiteY307" fmla="*/ 1077305 h 6859678"/>
              <a:gd name="connsiteX308" fmla="*/ 1529508 w 6859896"/>
              <a:gd name="connsiteY308" fmla="*/ 1639596 h 6859678"/>
              <a:gd name="connsiteX309" fmla="*/ 1510386 w 6859896"/>
              <a:gd name="connsiteY309" fmla="*/ 1660560 h 6859678"/>
              <a:gd name="connsiteX310" fmla="*/ 1500798 w 6859896"/>
              <a:gd name="connsiteY310" fmla="*/ 1670961 h 6859678"/>
              <a:gd name="connsiteX311" fmla="*/ 895495 w 6859896"/>
              <a:gd name="connsiteY311" fmla="*/ 1118420 h 6859678"/>
              <a:gd name="connsiteX312" fmla="*/ 908063 w 6859896"/>
              <a:gd name="connsiteY312" fmla="*/ 1104715 h 6859678"/>
              <a:gd name="connsiteX313" fmla="*/ 1510386 w 6859896"/>
              <a:gd name="connsiteY313" fmla="*/ 1660560 h 6859678"/>
              <a:gd name="connsiteX314" fmla="*/ 1491264 w 6859896"/>
              <a:gd name="connsiteY314" fmla="*/ 1681470 h 6859678"/>
              <a:gd name="connsiteX315" fmla="*/ 1481839 w 6859896"/>
              <a:gd name="connsiteY315" fmla="*/ 1692304 h 6859678"/>
              <a:gd name="connsiteX316" fmla="*/ 870360 w 6859896"/>
              <a:gd name="connsiteY316" fmla="*/ 1145776 h 6859678"/>
              <a:gd name="connsiteX317" fmla="*/ 882819 w 6859896"/>
              <a:gd name="connsiteY317" fmla="*/ 1131963 h 6859678"/>
              <a:gd name="connsiteX318" fmla="*/ 1472412 w 6859896"/>
              <a:gd name="connsiteY318" fmla="*/ 1702596 h 6859678"/>
              <a:gd name="connsiteX319" fmla="*/ 1463041 w 6859896"/>
              <a:gd name="connsiteY319" fmla="*/ 1713430 h 6859678"/>
              <a:gd name="connsiteX320" fmla="*/ 845713 w 6859896"/>
              <a:gd name="connsiteY320" fmla="*/ 1173620 h 6859678"/>
              <a:gd name="connsiteX321" fmla="*/ 857955 w 6859896"/>
              <a:gd name="connsiteY321" fmla="*/ 1159698 h 6859678"/>
              <a:gd name="connsiteX322" fmla="*/ 1453778 w 6859896"/>
              <a:gd name="connsiteY322" fmla="*/ 1723939 h 6859678"/>
              <a:gd name="connsiteX323" fmla="*/ 1444515 w 6859896"/>
              <a:gd name="connsiteY323" fmla="*/ 1734773 h 6859678"/>
              <a:gd name="connsiteX324" fmla="*/ 821552 w 6859896"/>
              <a:gd name="connsiteY324" fmla="*/ 1202060 h 6859678"/>
              <a:gd name="connsiteX325" fmla="*/ 833687 w 6859896"/>
              <a:gd name="connsiteY325" fmla="*/ 1187975 h 6859678"/>
              <a:gd name="connsiteX326" fmla="*/ 1435360 w 6859896"/>
              <a:gd name="connsiteY326" fmla="*/ 1745608 h 6859678"/>
              <a:gd name="connsiteX327" fmla="*/ 1426205 w 6859896"/>
              <a:gd name="connsiteY327" fmla="*/ 1756442 h 6859678"/>
              <a:gd name="connsiteX328" fmla="*/ 797826 w 6859896"/>
              <a:gd name="connsiteY328" fmla="*/ 1230499 h 6859678"/>
              <a:gd name="connsiteX329" fmla="*/ 809798 w 6859896"/>
              <a:gd name="connsiteY329" fmla="*/ 1216307 h 6859678"/>
              <a:gd name="connsiteX330" fmla="*/ 1417158 w 6859896"/>
              <a:gd name="connsiteY330" fmla="*/ 1767276 h 6859678"/>
              <a:gd name="connsiteX331" fmla="*/ 1408166 w 6859896"/>
              <a:gd name="connsiteY331" fmla="*/ 1778110 h 6859678"/>
              <a:gd name="connsiteX332" fmla="*/ 773774 w 6859896"/>
              <a:gd name="connsiteY332" fmla="*/ 1258776 h 6859678"/>
              <a:gd name="connsiteX333" fmla="*/ 785583 w 6859896"/>
              <a:gd name="connsiteY333" fmla="*/ 1244421 h 6859678"/>
              <a:gd name="connsiteX334" fmla="*/ 1399228 w 6859896"/>
              <a:gd name="connsiteY334" fmla="*/ 1789215 h 6859678"/>
              <a:gd name="connsiteX335" fmla="*/ 1390344 w 6859896"/>
              <a:gd name="connsiteY335" fmla="*/ 1800049 h 6859678"/>
              <a:gd name="connsiteX336" fmla="*/ 750372 w 6859896"/>
              <a:gd name="connsiteY336" fmla="*/ 1287649 h 6859678"/>
              <a:gd name="connsiteX337" fmla="*/ 762019 w 6859896"/>
              <a:gd name="connsiteY337" fmla="*/ 1273186 h 6859678"/>
              <a:gd name="connsiteX338" fmla="*/ 1399011 w 6859896"/>
              <a:gd name="connsiteY338" fmla="*/ 1788890 h 6859678"/>
              <a:gd name="connsiteX339" fmla="*/ 1381514 w 6859896"/>
              <a:gd name="connsiteY339" fmla="*/ 1811317 h 6859678"/>
              <a:gd name="connsiteX340" fmla="*/ 1372793 w 6859896"/>
              <a:gd name="connsiteY340" fmla="*/ 1822151 h 6859678"/>
              <a:gd name="connsiteX341" fmla="*/ 727296 w 6859896"/>
              <a:gd name="connsiteY341" fmla="*/ 1316793 h 6859678"/>
              <a:gd name="connsiteX342" fmla="*/ 738780 w 6859896"/>
              <a:gd name="connsiteY342" fmla="*/ 1302167 h 6859678"/>
              <a:gd name="connsiteX343" fmla="*/ 1364071 w 6859896"/>
              <a:gd name="connsiteY343" fmla="*/ 1833581 h 6859678"/>
              <a:gd name="connsiteX344" fmla="*/ 1355458 w 6859896"/>
              <a:gd name="connsiteY344" fmla="*/ 1844794 h 6859678"/>
              <a:gd name="connsiteX345" fmla="*/ 704761 w 6859896"/>
              <a:gd name="connsiteY345" fmla="*/ 1346424 h 6859678"/>
              <a:gd name="connsiteX346" fmla="*/ 716082 w 6859896"/>
              <a:gd name="connsiteY346" fmla="*/ 1331690 h 6859678"/>
              <a:gd name="connsiteX347" fmla="*/ 1346845 w 6859896"/>
              <a:gd name="connsiteY347" fmla="*/ 1856061 h 6859678"/>
              <a:gd name="connsiteX348" fmla="*/ 1338340 w 6859896"/>
              <a:gd name="connsiteY348" fmla="*/ 1867383 h 6859678"/>
              <a:gd name="connsiteX349" fmla="*/ 682117 w 6859896"/>
              <a:gd name="connsiteY349" fmla="*/ 1376002 h 6859678"/>
              <a:gd name="connsiteX350" fmla="*/ 693276 w 6859896"/>
              <a:gd name="connsiteY350" fmla="*/ 1361159 h 6859678"/>
              <a:gd name="connsiteX351" fmla="*/ 1329890 w 6859896"/>
              <a:gd name="connsiteY351" fmla="*/ 1878759 h 6859678"/>
              <a:gd name="connsiteX352" fmla="*/ 1321493 w 6859896"/>
              <a:gd name="connsiteY352" fmla="*/ 1890135 h 6859678"/>
              <a:gd name="connsiteX353" fmla="*/ 660016 w 6859896"/>
              <a:gd name="connsiteY353" fmla="*/ 1405633 h 6859678"/>
              <a:gd name="connsiteX354" fmla="*/ 670850 w 6859896"/>
              <a:gd name="connsiteY354" fmla="*/ 1390682 h 6859678"/>
              <a:gd name="connsiteX355" fmla="*/ 1313151 w 6859896"/>
              <a:gd name="connsiteY355" fmla="*/ 1901565 h 6859678"/>
              <a:gd name="connsiteX356" fmla="*/ 1304917 w 6859896"/>
              <a:gd name="connsiteY356" fmla="*/ 1913049 h 6859678"/>
              <a:gd name="connsiteX357" fmla="*/ 638239 w 6859896"/>
              <a:gd name="connsiteY357" fmla="*/ 1435589 h 6859678"/>
              <a:gd name="connsiteX358" fmla="*/ 649073 w 6859896"/>
              <a:gd name="connsiteY358" fmla="*/ 1420530 h 6859678"/>
              <a:gd name="connsiteX359" fmla="*/ 1296900 w 6859896"/>
              <a:gd name="connsiteY359" fmla="*/ 1924587 h 6859678"/>
              <a:gd name="connsiteX360" fmla="*/ 1288774 w 6859896"/>
              <a:gd name="connsiteY360" fmla="*/ 1936126 h 6859678"/>
              <a:gd name="connsiteX361" fmla="*/ 617058 w 6859896"/>
              <a:gd name="connsiteY361" fmla="*/ 1466358 h 6859678"/>
              <a:gd name="connsiteX362" fmla="*/ 627892 w 6859896"/>
              <a:gd name="connsiteY362" fmla="*/ 1451190 h 6859678"/>
              <a:gd name="connsiteX363" fmla="*/ 1280649 w 6859896"/>
              <a:gd name="connsiteY363" fmla="*/ 1947772 h 6859678"/>
              <a:gd name="connsiteX364" fmla="*/ 1272632 w 6859896"/>
              <a:gd name="connsiteY364" fmla="*/ 1959419 h 6859678"/>
              <a:gd name="connsiteX365" fmla="*/ 596040 w 6859896"/>
              <a:gd name="connsiteY365" fmla="*/ 1496910 h 6859678"/>
              <a:gd name="connsiteX366" fmla="*/ 606549 w 6859896"/>
              <a:gd name="connsiteY366" fmla="*/ 1481580 h 6859678"/>
              <a:gd name="connsiteX367" fmla="*/ 1264398 w 6859896"/>
              <a:gd name="connsiteY367" fmla="*/ 1971120 h 6859678"/>
              <a:gd name="connsiteX368" fmla="*/ 1256542 w 6859896"/>
              <a:gd name="connsiteY368" fmla="*/ 1982821 h 6859678"/>
              <a:gd name="connsiteX369" fmla="*/ 574860 w 6859896"/>
              <a:gd name="connsiteY369" fmla="*/ 1527354 h 6859678"/>
              <a:gd name="connsiteX370" fmla="*/ 585206 w 6859896"/>
              <a:gd name="connsiteY370" fmla="*/ 1511916 h 6859678"/>
              <a:gd name="connsiteX371" fmla="*/ 1248742 w 6859896"/>
              <a:gd name="connsiteY371" fmla="*/ 1994630 h 6859678"/>
              <a:gd name="connsiteX372" fmla="*/ 1240941 w 6859896"/>
              <a:gd name="connsiteY372" fmla="*/ 2006439 h 6859678"/>
              <a:gd name="connsiteX373" fmla="*/ 554383 w 6859896"/>
              <a:gd name="connsiteY373" fmla="*/ 1558340 h 6859678"/>
              <a:gd name="connsiteX374" fmla="*/ 564567 w 6859896"/>
              <a:gd name="connsiteY374" fmla="*/ 1542847 h 6859678"/>
              <a:gd name="connsiteX375" fmla="*/ 1233249 w 6859896"/>
              <a:gd name="connsiteY375" fmla="*/ 2018303 h 6859678"/>
              <a:gd name="connsiteX376" fmla="*/ 1225665 w 6859896"/>
              <a:gd name="connsiteY376" fmla="*/ 2030220 h 6859678"/>
              <a:gd name="connsiteX377" fmla="*/ 534286 w 6859896"/>
              <a:gd name="connsiteY377" fmla="*/ 1589542 h 6859678"/>
              <a:gd name="connsiteX378" fmla="*/ 544307 w 6859896"/>
              <a:gd name="connsiteY378" fmla="*/ 1573941 h 6859678"/>
              <a:gd name="connsiteX379" fmla="*/ 1233141 w 6859896"/>
              <a:gd name="connsiteY379" fmla="*/ 2018140 h 6859678"/>
              <a:gd name="connsiteX380" fmla="*/ 1218081 w 6859896"/>
              <a:gd name="connsiteY380" fmla="*/ 2042138 h 6859678"/>
              <a:gd name="connsiteX381" fmla="*/ 1210606 w 6859896"/>
              <a:gd name="connsiteY381" fmla="*/ 2054109 h 6859678"/>
              <a:gd name="connsiteX382" fmla="*/ 514513 w 6859896"/>
              <a:gd name="connsiteY382" fmla="*/ 1621015 h 6859678"/>
              <a:gd name="connsiteX383" fmla="*/ 524318 w 6859896"/>
              <a:gd name="connsiteY383" fmla="*/ 1605252 h 6859678"/>
              <a:gd name="connsiteX384" fmla="*/ 1203130 w 6859896"/>
              <a:gd name="connsiteY384" fmla="*/ 2066135 h 6859678"/>
              <a:gd name="connsiteX385" fmla="*/ 1195763 w 6859896"/>
              <a:gd name="connsiteY385" fmla="*/ 2078215 h 6859678"/>
              <a:gd name="connsiteX386" fmla="*/ 495174 w 6859896"/>
              <a:gd name="connsiteY386" fmla="*/ 1652976 h 6859678"/>
              <a:gd name="connsiteX387" fmla="*/ 504817 w 6859896"/>
              <a:gd name="connsiteY387" fmla="*/ 1637104 h 6859678"/>
              <a:gd name="connsiteX388" fmla="*/ 1188504 w 6859896"/>
              <a:gd name="connsiteY388" fmla="*/ 2090295 h 6859678"/>
              <a:gd name="connsiteX389" fmla="*/ 1181245 w 6859896"/>
              <a:gd name="connsiteY389" fmla="*/ 2102430 h 6859678"/>
              <a:gd name="connsiteX390" fmla="*/ 476052 w 6859896"/>
              <a:gd name="connsiteY390" fmla="*/ 1684774 h 6859678"/>
              <a:gd name="connsiteX391" fmla="*/ 485478 w 6859896"/>
              <a:gd name="connsiteY391" fmla="*/ 1668523 h 6859678"/>
              <a:gd name="connsiteX392" fmla="*/ 1174095 w 6859896"/>
              <a:gd name="connsiteY392" fmla="*/ 2114618 h 6859678"/>
              <a:gd name="connsiteX393" fmla="*/ 1166999 w 6859896"/>
              <a:gd name="connsiteY393" fmla="*/ 2126806 h 6859678"/>
              <a:gd name="connsiteX394" fmla="*/ 457363 w 6859896"/>
              <a:gd name="connsiteY394" fmla="*/ 1716843 h 6859678"/>
              <a:gd name="connsiteX395" fmla="*/ 466735 w 6859896"/>
              <a:gd name="connsiteY395" fmla="*/ 1700592 h 6859678"/>
              <a:gd name="connsiteX396" fmla="*/ 1159902 w 6859896"/>
              <a:gd name="connsiteY396" fmla="*/ 2138724 h 6859678"/>
              <a:gd name="connsiteX397" fmla="*/ 1152968 w 6859896"/>
              <a:gd name="connsiteY397" fmla="*/ 2151021 h 6859678"/>
              <a:gd name="connsiteX398" fmla="*/ 438837 w 6859896"/>
              <a:gd name="connsiteY398" fmla="*/ 1748750 h 6859678"/>
              <a:gd name="connsiteX399" fmla="*/ 447992 w 6859896"/>
              <a:gd name="connsiteY399" fmla="*/ 1732498 h 6859678"/>
              <a:gd name="connsiteX400" fmla="*/ 1146035 w 6859896"/>
              <a:gd name="connsiteY400" fmla="*/ 2163372 h 6859678"/>
              <a:gd name="connsiteX401" fmla="*/ 1139209 w 6859896"/>
              <a:gd name="connsiteY401" fmla="*/ 2175722 h 6859678"/>
              <a:gd name="connsiteX402" fmla="*/ 420798 w 6859896"/>
              <a:gd name="connsiteY402" fmla="*/ 1781198 h 6859678"/>
              <a:gd name="connsiteX403" fmla="*/ 429737 w 6859896"/>
              <a:gd name="connsiteY403" fmla="*/ 1764947 h 6859678"/>
              <a:gd name="connsiteX404" fmla="*/ 1132438 w 6859896"/>
              <a:gd name="connsiteY404" fmla="*/ 2188128 h 6859678"/>
              <a:gd name="connsiteX405" fmla="*/ 1125775 w 6859896"/>
              <a:gd name="connsiteY405" fmla="*/ 2200532 h 6859678"/>
              <a:gd name="connsiteX406" fmla="*/ 403139 w 6859896"/>
              <a:gd name="connsiteY406" fmla="*/ 1813863 h 6859678"/>
              <a:gd name="connsiteX407" fmla="*/ 411968 w 6859896"/>
              <a:gd name="connsiteY407" fmla="*/ 1797611 h 6859678"/>
              <a:gd name="connsiteX408" fmla="*/ 1119166 w 6859896"/>
              <a:gd name="connsiteY408" fmla="*/ 2212992 h 6859678"/>
              <a:gd name="connsiteX409" fmla="*/ 1112611 w 6859896"/>
              <a:gd name="connsiteY409" fmla="*/ 2225505 h 6859678"/>
              <a:gd name="connsiteX410" fmla="*/ 385750 w 6859896"/>
              <a:gd name="connsiteY410" fmla="*/ 1846636 h 6859678"/>
              <a:gd name="connsiteX411" fmla="*/ 394363 w 6859896"/>
              <a:gd name="connsiteY411" fmla="*/ 1830385 h 6859678"/>
              <a:gd name="connsiteX412" fmla="*/ 1106111 w 6859896"/>
              <a:gd name="connsiteY412" fmla="*/ 2238019 h 6859678"/>
              <a:gd name="connsiteX413" fmla="*/ 1099665 w 6859896"/>
              <a:gd name="connsiteY413" fmla="*/ 2250586 h 6859678"/>
              <a:gd name="connsiteX414" fmla="*/ 369011 w 6859896"/>
              <a:gd name="connsiteY414" fmla="*/ 1879788 h 6859678"/>
              <a:gd name="connsiteX415" fmla="*/ 377462 w 6859896"/>
              <a:gd name="connsiteY415" fmla="*/ 1863537 h 6859678"/>
              <a:gd name="connsiteX416" fmla="*/ 1093327 w 6859896"/>
              <a:gd name="connsiteY416" fmla="*/ 2263154 h 6859678"/>
              <a:gd name="connsiteX417" fmla="*/ 1087043 w 6859896"/>
              <a:gd name="connsiteY417" fmla="*/ 2275830 h 6859678"/>
              <a:gd name="connsiteX418" fmla="*/ 352218 w 6859896"/>
              <a:gd name="connsiteY418" fmla="*/ 1912886 h 6859678"/>
              <a:gd name="connsiteX419" fmla="*/ 360506 w 6859896"/>
              <a:gd name="connsiteY419" fmla="*/ 1896310 h 6859678"/>
              <a:gd name="connsiteX420" fmla="*/ 1080813 w 6859896"/>
              <a:gd name="connsiteY420" fmla="*/ 2288451 h 6859678"/>
              <a:gd name="connsiteX421" fmla="*/ 1074692 w 6859896"/>
              <a:gd name="connsiteY421" fmla="*/ 2301182 h 6859678"/>
              <a:gd name="connsiteX422" fmla="*/ 335913 w 6859896"/>
              <a:gd name="connsiteY422" fmla="*/ 1946201 h 6859678"/>
              <a:gd name="connsiteX423" fmla="*/ 343984 w 6859896"/>
              <a:gd name="connsiteY423" fmla="*/ 1929517 h 6859678"/>
              <a:gd name="connsiteX424" fmla="*/ 1068625 w 6859896"/>
              <a:gd name="connsiteY424" fmla="*/ 2313912 h 6859678"/>
              <a:gd name="connsiteX425" fmla="*/ 1062612 w 6859896"/>
              <a:gd name="connsiteY425" fmla="*/ 2326642 h 6859678"/>
              <a:gd name="connsiteX426" fmla="*/ 320258 w 6859896"/>
              <a:gd name="connsiteY426" fmla="*/ 1979733 h 6859678"/>
              <a:gd name="connsiteX427" fmla="*/ 328112 w 6859896"/>
              <a:gd name="connsiteY427" fmla="*/ 1962940 h 6859678"/>
              <a:gd name="connsiteX428" fmla="*/ 1056707 w 6859896"/>
              <a:gd name="connsiteY428" fmla="*/ 2339426 h 6859678"/>
              <a:gd name="connsiteX429" fmla="*/ 1050803 w 6859896"/>
              <a:gd name="connsiteY429" fmla="*/ 2352264 h 6859678"/>
              <a:gd name="connsiteX430" fmla="*/ 304494 w 6859896"/>
              <a:gd name="connsiteY430" fmla="*/ 2013427 h 6859678"/>
              <a:gd name="connsiteX431" fmla="*/ 312241 w 6859896"/>
              <a:gd name="connsiteY431" fmla="*/ 1996580 h 6859678"/>
              <a:gd name="connsiteX432" fmla="*/ 1045006 w 6859896"/>
              <a:gd name="connsiteY432" fmla="*/ 2365103 h 6859678"/>
              <a:gd name="connsiteX433" fmla="*/ 1039589 w 6859896"/>
              <a:gd name="connsiteY433" fmla="*/ 2377995 h 6859678"/>
              <a:gd name="connsiteX434" fmla="*/ 289380 w 6859896"/>
              <a:gd name="connsiteY434" fmla="*/ 2047284 h 6859678"/>
              <a:gd name="connsiteX435" fmla="*/ 296856 w 6859896"/>
              <a:gd name="connsiteY435" fmla="*/ 2030328 h 6859678"/>
              <a:gd name="connsiteX436" fmla="*/ 1033631 w 6859896"/>
              <a:gd name="connsiteY436" fmla="*/ 2390888 h 6859678"/>
              <a:gd name="connsiteX437" fmla="*/ 1028213 w 6859896"/>
              <a:gd name="connsiteY437" fmla="*/ 2403835 h 6859678"/>
              <a:gd name="connsiteX438" fmla="*/ 274592 w 6859896"/>
              <a:gd name="connsiteY438" fmla="*/ 2081303 h 6859678"/>
              <a:gd name="connsiteX439" fmla="*/ 281905 w 6859896"/>
              <a:gd name="connsiteY439" fmla="*/ 2064293 h 6859678"/>
              <a:gd name="connsiteX440" fmla="*/ 1022796 w 6859896"/>
              <a:gd name="connsiteY440" fmla="*/ 2416782 h 6859678"/>
              <a:gd name="connsiteX441" fmla="*/ 1017379 w 6859896"/>
              <a:gd name="connsiteY441" fmla="*/ 2429783 h 6859678"/>
              <a:gd name="connsiteX442" fmla="*/ 260507 w 6859896"/>
              <a:gd name="connsiteY442" fmla="*/ 2115593 h 6859678"/>
              <a:gd name="connsiteX443" fmla="*/ 267658 w 6859896"/>
              <a:gd name="connsiteY443" fmla="*/ 2098475 h 6859678"/>
              <a:gd name="connsiteX444" fmla="*/ 1011962 w 6859896"/>
              <a:gd name="connsiteY444" fmla="*/ 2442838 h 6859678"/>
              <a:gd name="connsiteX445" fmla="*/ 1006545 w 6859896"/>
              <a:gd name="connsiteY445" fmla="*/ 2455947 h 6859678"/>
              <a:gd name="connsiteX446" fmla="*/ 246261 w 6859896"/>
              <a:gd name="connsiteY446" fmla="*/ 2149883 h 6859678"/>
              <a:gd name="connsiteX447" fmla="*/ 253249 w 6859896"/>
              <a:gd name="connsiteY447" fmla="*/ 2132603 h 6859678"/>
              <a:gd name="connsiteX448" fmla="*/ 1001399 w 6859896"/>
              <a:gd name="connsiteY448" fmla="*/ 2469056 h 6859678"/>
              <a:gd name="connsiteX449" fmla="*/ 995982 w 6859896"/>
              <a:gd name="connsiteY449" fmla="*/ 2482220 h 6859678"/>
              <a:gd name="connsiteX450" fmla="*/ 232176 w 6859896"/>
              <a:gd name="connsiteY450" fmla="*/ 2184281 h 6859678"/>
              <a:gd name="connsiteX451" fmla="*/ 238947 w 6859896"/>
              <a:gd name="connsiteY451" fmla="*/ 2166947 h 6859678"/>
              <a:gd name="connsiteX452" fmla="*/ 991161 w 6859896"/>
              <a:gd name="connsiteY452" fmla="*/ 2495437 h 6859678"/>
              <a:gd name="connsiteX453" fmla="*/ 986123 w 6859896"/>
              <a:gd name="connsiteY453" fmla="*/ 2508655 h 6859678"/>
              <a:gd name="connsiteX454" fmla="*/ 219013 w 6859896"/>
              <a:gd name="connsiteY454" fmla="*/ 2219276 h 6859678"/>
              <a:gd name="connsiteX455" fmla="*/ 225676 w 6859896"/>
              <a:gd name="connsiteY455" fmla="*/ 2201887 h 6859678"/>
              <a:gd name="connsiteX456" fmla="*/ 981139 w 6859896"/>
              <a:gd name="connsiteY456" fmla="*/ 2521927 h 6859678"/>
              <a:gd name="connsiteX457" fmla="*/ 976264 w 6859896"/>
              <a:gd name="connsiteY457" fmla="*/ 2535199 h 6859678"/>
              <a:gd name="connsiteX458" fmla="*/ 206066 w 6859896"/>
              <a:gd name="connsiteY458" fmla="*/ 2254216 h 6859678"/>
              <a:gd name="connsiteX459" fmla="*/ 212512 w 6859896"/>
              <a:gd name="connsiteY459" fmla="*/ 2236773 h 6859678"/>
              <a:gd name="connsiteX460" fmla="*/ 971443 w 6859896"/>
              <a:gd name="connsiteY460" fmla="*/ 2548470 h 6859678"/>
              <a:gd name="connsiteX461" fmla="*/ 966730 w 6859896"/>
              <a:gd name="connsiteY461" fmla="*/ 2561796 h 6859678"/>
              <a:gd name="connsiteX462" fmla="*/ 193498 w 6859896"/>
              <a:gd name="connsiteY462" fmla="*/ 2289318 h 6859678"/>
              <a:gd name="connsiteX463" fmla="*/ 199728 w 6859896"/>
              <a:gd name="connsiteY463" fmla="*/ 2271767 h 6859678"/>
              <a:gd name="connsiteX464" fmla="*/ 971172 w 6859896"/>
              <a:gd name="connsiteY464" fmla="*/ 2548525 h 6859678"/>
              <a:gd name="connsiteX465" fmla="*/ 962017 w 6859896"/>
              <a:gd name="connsiteY465" fmla="*/ 2575176 h 6859678"/>
              <a:gd name="connsiteX466" fmla="*/ 957412 w 6859896"/>
              <a:gd name="connsiteY466" fmla="*/ 2588557 h 6859678"/>
              <a:gd name="connsiteX467" fmla="*/ 181310 w 6859896"/>
              <a:gd name="connsiteY467" fmla="*/ 2324529 h 6859678"/>
              <a:gd name="connsiteX468" fmla="*/ 187323 w 6859896"/>
              <a:gd name="connsiteY468" fmla="*/ 2306869 h 6859678"/>
              <a:gd name="connsiteX469" fmla="*/ 952916 w 6859896"/>
              <a:gd name="connsiteY469" fmla="*/ 2601991 h 6859678"/>
              <a:gd name="connsiteX470" fmla="*/ 948474 w 6859896"/>
              <a:gd name="connsiteY470" fmla="*/ 2615371 h 6859678"/>
              <a:gd name="connsiteX471" fmla="*/ 169501 w 6859896"/>
              <a:gd name="connsiteY471" fmla="*/ 2359848 h 6859678"/>
              <a:gd name="connsiteX472" fmla="*/ 175351 w 6859896"/>
              <a:gd name="connsiteY472" fmla="*/ 2342135 h 6859678"/>
              <a:gd name="connsiteX473" fmla="*/ 944086 w 6859896"/>
              <a:gd name="connsiteY473" fmla="*/ 2629076 h 6859678"/>
              <a:gd name="connsiteX474" fmla="*/ 939807 w 6859896"/>
              <a:gd name="connsiteY474" fmla="*/ 2642565 h 6859678"/>
              <a:gd name="connsiteX475" fmla="*/ 158342 w 6859896"/>
              <a:gd name="connsiteY475" fmla="*/ 2395547 h 6859678"/>
              <a:gd name="connsiteX476" fmla="*/ 163759 w 6859896"/>
              <a:gd name="connsiteY476" fmla="*/ 2377779 h 6859678"/>
              <a:gd name="connsiteX477" fmla="*/ 935582 w 6859896"/>
              <a:gd name="connsiteY477" fmla="*/ 2656162 h 6859678"/>
              <a:gd name="connsiteX478" fmla="*/ 931411 w 6859896"/>
              <a:gd name="connsiteY478" fmla="*/ 2669650 h 6859678"/>
              <a:gd name="connsiteX479" fmla="*/ 146912 w 6859896"/>
              <a:gd name="connsiteY479" fmla="*/ 2430920 h 6859678"/>
              <a:gd name="connsiteX480" fmla="*/ 152329 w 6859896"/>
              <a:gd name="connsiteY480" fmla="*/ 2413098 h 6859678"/>
              <a:gd name="connsiteX481" fmla="*/ 927348 w 6859896"/>
              <a:gd name="connsiteY481" fmla="*/ 2683247 h 6859678"/>
              <a:gd name="connsiteX482" fmla="*/ 923339 w 6859896"/>
              <a:gd name="connsiteY482" fmla="*/ 2696790 h 6859678"/>
              <a:gd name="connsiteX483" fmla="*/ 136348 w 6859896"/>
              <a:gd name="connsiteY483" fmla="*/ 2466619 h 6859678"/>
              <a:gd name="connsiteX484" fmla="*/ 141765 w 6859896"/>
              <a:gd name="connsiteY484" fmla="*/ 2448742 h 6859678"/>
              <a:gd name="connsiteX485" fmla="*/ 919385 w 6859896"/>
              <a:gd name="connsiteY485" fmla="*/ 2710332 h 6859678"/>
              <a:gd name="connsiteX486" fmla="*/ 915539 w 6859896"/>
              <a:gd name="connsiteY486" fmla="*/ 2723929 h 6859678"/>
              <a:gd name="connsiteX487" fmla="*/ 126110 w 6859896"/>
              <a:gd name="connsiteY487" fmla="*/ 2502425 h 6859678"/>
              <a:gd name="connsiteX488" fmla="*/ 131202 w 6859896"/>
              <a:gd name="connsiteY488" fmla="*/ 2484495 h 6859678"/>
              <a:gd name="connsiteX489" fmla="*/ 919114 w 6859896"/>
              <a:gd name="connsiteY489" fmla="*/ 2710061 h 6859678"/>
              <a:gd name="connsiteX490" fmla="*/ 911747 w 6859896"/>
              <a:gd name="connsiteY490" fmla="*/ 2737418 h 6859678"/>
              <a:gd name="connsiteX491" fmla="*/ 908063 w 6859896"/>
              <a:gd name="connsiteY491" fmla="*/ 2751068 h 6859678"/>
              <a:gd name="connsiteX492" fmla="*/ 116251 w 6859896"/>
              <a:gd name="connsiteY492" fmla="*/ 2538341 h 6859678"/>
              <a:gd name="connsiteX493" fmla="*/ 121126 w 6859896"/>
              <a:gd name="connsiteY493" fmla="*/ 2520356 h 6859678"/>
              <a:gd name="connsiteX494" fmla="*/ 911476 w 6859896"/>
              <a:gd name="connsiteY494" fmla="*/ 2737309 h 6859678"/>
              <a:gd name="connsiteX495" fmla="*/ 904434 w 6859896"/>
              <a:gd name="connsiteY495" fmla="*/ 2764503 h 6859678"/>
              <a:gd name="connsiteX496" fmla="*/ 900858 w 6859896"/>
              <a:gd name="connsiteY496" fmla="*/ 2778208 h 6859678"/>
              <a:gd name="connsiteX497" fmla="*/ 106771 w 6859896"/>
              <a:gd name="connsiteY497" fmla="*/ 2574418 h 6859678"/>
              <a:gd name="connsiteX498" fmla="*/ 111484 w 6859896"/>
              <a:gd name="connsiteY498" fmla="*/ 2556379 h 6859678"/>
              <a:gd name="connsiteX499" fmla="*/ 897391 w 6859896"/>
              <a:gd name="connsiteY499" fmla="*/ 2791913 h 6859678"/>
              <a:gd name="connsiteX500" fmla="*/ 893979 w 6859896"/>
              <a:gd name="connsiteY500" fmla="*/ 2805673 h 6859678"/>
              <a:gd name="connsiteX501" fmla="*/ 97995 w 6859896"/>
              <a:gd name="connsiteY501" fmla="*/ 2610658 h 6859678"/>
              <a:gd name="connsiteX502" fmla="*/ 102492 w 6859896"/>
              <a:gd name="connsiteY502" fmla="*/ 2592565 h 6859678"/>
              <a:gd name="connsiteX503" fmla="*/ 890620 w 6859896"/>
              <a:gd name="connsiteY503" fmla="*/ 2819432 h 6859678"/>
              <a:gd name="connsiteX504" fmla="*/ 887370 w 6859896"/>
              <a:gd name="connsiteY504" fmla="*/ 2833191 h 6859678"/>
              <a:gd name="connsiteX505" fmla="*/ 89057 w 6859896"/>
              <a:gd name="connsiteY505" fmla="*/ 2646736 h 6859678"/>
              <a:gd name="connsiteX506" fmla="*/ 93337 w 6859896"/>
              <a:gd name="connsiteY506" fmla="*/ 2628643 h 6859678"/>
              <a:gd name="connsiteX507" fmla="*/ 884174 w 6859896"/>
              <a:gd name="connsiteY507" fmla="*/ 2846951 h 6859678"/>
              <a:gd name="connsiteX508" fmla="*/ 881086 w 6859896"/>
              <a:gd name="connsiteY508" fmla="*/ 2860764 h 6859678"/>
              <a:gd name="connsiteX509" fmla="*/ 80769 w 6859896"/>
              <a:gd name="connsiteY509" fmla="*/ 2683084 h 6859678"/>
              <a:gd name="connsiteX510" fmla="*/ 84832 w 6859896"/>
              <a:gd name="connsiteY510" fmla="*/ 2664883 h 6859678"/>
              <a:gd name="connsiteX511" fmla="*/ 878052 w 6859896"/>
              <a:gd name="connsiteY511" fmla="*/ 2874578 h 6859678"/>
              <a:gd name="connsiteX512" fmla="*/ 875127 w 6859896"/>
              <a:gd name="connsiteY512" fmla="*/ 2888445 h 6859678"/>
              <a:gd name="connsiteX513" fmla="*/ 72861 w 6859896"/>
              <a:gd name="connsiteY513" fmla="*/ 2719433 h 6859678"/>
              <a:gd name="connsiteX514" fmla="*/ 76761 w 6859896"/>
              <a:gd name="connsiteY514" fmla="*/ 2701232 h 6859678"/>
              <a:gd name="connsiteX515" fmla="*/ 872202 w 6859896"/>
              <a:gd name="connsiteY515" fmla="*/ 2902313 h 6859678"/>
              <a:gd name="connsiteX516" fmla="*/ 869385 w 6859896"/>
              <a:gd name="connsiteY516" fmla="*/ 2916181 h 6859678"/>
              <a:gd name="connsiteX517" fmla="*/ 65656 w 6859896"/>
              <a:gd name="connsiteY517" fmla="*/ 2755998 h 6859678"/>
              <a:gd name="connsiteX518" fmla="*/ 69339 w 6859896"/>
              <a:gd name="connsiteY518" fmla="*/ 2737743 h 6859678"/>
              <a:gd name="connsiteX519" fmla="*/ 872202 w 6859896"/>
              <a:gd name="connsiteY519" fmla="*/ 2902421 h 6859678"/>
              <a:gd name="connsiteX520" fmla="*/ 866785 w 6859896"/>
              <a:gd name="connsiteY520" fmla="*/ 2930048 h 6859678"/>
              <a:gd name="connsiteX521" fmla="*/ 864131 w 6859896"/>
              <a:gd name="connsiteY521" fmla="*/ 2943970 h 6859678"/>
              <a:gd name="connsiteX522" fmla="*/ 58668 w 6859896"/>
              <a:gd name="connsiteY522" fmla="*/ 2792292 h 6859678"/>
              <a:gd name="connsiteX523" fmla="*/ 62189 w 6859896"/>
              <a:gd name="connsiteY523" fmla="*/ 2773983 h 6859678"/>
              <a:gd name="connsiteX524" fmla="*/ 861368 w 6859896"/>
              <a:gd name="connsiteY524" fmla="*/ 2957892 h 6859678"/>
              <a:gd name="connsiteX525" fmla="*/ 858822 w 6859896"/>
              <a:gd name="connsiteY525" fmla="*/ 2971814 h 6859678"/>
              <a:gd name="connsiteX526" fmla="*/ 51680 w 6859896"/>
              <a:gd name="connsiteY526" fmla="*/ 2829074 h 6859678"/>
              <a:gd name="connsiteX527" fmla="*/ 54984 w 6859896"/>
              <a:gd name="connsiteY527" fmla="*/ 2810764 h 6859678"/>
              <a:gd name="connsiteX528" fmla="*/ 856438 w 6859896"/>
              <a:gd name="connsiteY528" fmla="*/ 2985736 h 6859678"/>
              <a:gd name="connsiteX529" fmla="*/ 854055 w 6859896"/>
              <a:gd name="connsiteY529" fmla="*/ 2999712 h 6859678"/>
              <a:gd name="connsiteX530" fmla="*/ 45342 w 6859896"/>
              <a:gd name="connsiteY530" fmla="*/ 2865694 h 6859678"/>
              <a:gd name="connsiteX531" fmla="*/ 48430 w 6859896"/>
              <a:gd name="connsiteY531" fmla="*/ 2847330 h 6859678"/>
              <a:gd name="connsiteX532" fmla="*/ 851780 w 6859896"/>
              <a:gd name="connsiteY532" fmla="*/ 3013688 h 6859678"/>
              <a:gd name="connsiteX533" fmla="*/ 849559 w 6859896"/>
              <a:gd name="connsiteY533" fmla="*/ 3027664 h 6859678"/>
              <a:gd name="connsiteX534" fmla="*/ 39600 w 6859896"/>
              <a:gd name="connsiteY534" fmla="*/ 2902529 h 6859678"/>
              <a:gd name="connsiteX535" fmla="*/ 42525 w 6859896"/>
              <a:gd name="connsiteY535" fmla="*/ 2884166 h 6859678"/>
              <a:gd name="connsiteX536" fmla="*/ 847446 w 6859896"/>
              <a:gd name="connsiteY536" fmla="*/ 3041694 h 6859678"/>
              <a:gd name="connsiteX537" fmla="*/ 845388 w 6859896"/>
              <a:gd name="connsiteY537" fmla="*/ 3055724 h 6859678"/>
              <a:gd name="connsiteX538" fmla="*/ 33966 w 6859896"/>
              <a:gd name="connsiteY538" fmla="*/ 2939474 h 6859678"/>
              <a:gd name="connsiteX539" fmla="*/ 36675 w 6859896"/>
              <a:gd name="connsiteY539" fmla="*/ 2921056 h 6859678"/>
              <a:gd name="connsiteX540" fmla="*/ 843438 w 6859896"/>
              <a:gd name="connsiteY540" fmla="*/ 3069700 h 6859678"/>
              <a:gd name="connsiteX541" fmla="*/ 841541 w 6859896"/>
              <a:gd name="connsiteY541" fmla="*/ 3083784 h 6859678"/>
              <a:gd name="connsiteX542" fmla="*/ 28982 w 6859896"/>
              <a:gd name="connsiteY542" fmla="*/ 2976256 h 6859678"/>
              <a:gd name="connsiteX543" fmla="*/ 31474 w 6859896"/>
              <a:gd name="connsiteY543" fmla="*/ 2957784 h 6859678"/>
              <a:gd name="connsiteX544" fmla="*/ 839700 w 6859896"/>
              <a:gd name="connsiteY544" fmla="*/ 3097815 h 6859678"/>
              <a:gd name="connsiteX545" fmla="*/ 837966 w 6859896"/>
              <a:gd name="connsiteY545" fmla="*/ 3111845 h 6859678"/>
              <a:gd name="connsiteX546" fmla="*/ 24215 w 6859896"/>
              <a:gd name="connsiteY546" fmla="*/ 3013308 h 6859678"/>
              <a:gd name="connsiteX547" fmla="*/ 26490 w 6859896"/>
              <a:gd name="connsiteY547" fmla="*/ 2994836 h 6859678"/>
              <a:gd name="connsiteX548" fmla="*/ 836287 w 6859896"/>
              <a:gd name="connsiteY548" fmla="*/ 3125929 h 6859678"/>
              <a:gd name="connsiteX549" fmla="*/ 834716 w 6859896"/>
              <a:gd name="connsiteY549" fmla="*/ 3140014 h 6859678"/>
              <a:gd name="connsiteX550" fmla="*/ 19936 w 6859896"/>
              <a:gd name="connsiteY550" fmla="*/ 3050253 h 6859678"/>
              <a:gd name="connsiteX551" fmla="*/ 21994 w 6859896"/>
              <a:gd name="connsiteY551" fmla="*/ 3031781 h 6859678"/>
              <a:gd name="connsiteX552" fmla="*/ 833199 w 6859896"/>
              <a:gd name="connsiteY552" fmla="*/ 3154098 h 6859678"/>
              <a:gd name="connsiteX553" fmla="*/ 831737 w 6859896"/>
              <a:gd name="connsiteY553" fmla="*/ 3168236 h 6859678"/>
              <a:gd name="connsiteX554" fmla="*/ 16198 w 6859896"/>
              <a:gd name="connsiteY554" fmla="*/ 3086981 h 6859678"/>
              <a:gd name="connsiteX555" fmla="*/ 18094 w 6859896"/>
              <a:gd name="connsiteY555" fmla="*/ 3068508 h 6859678"/>
              <a:gd name="connsiteX556" fmla="*/ 830382 w 6859896"/>
              <a:gd name="connsiteY556" fmla="*/ 3182321 h 6859678"/>
              <a:gd name="connsiteX557" fmla="*/ 829136 w 6859896"/>
              <a:gd name="connsiteY557" fmla="*/ 3196459 h 6859678"/>
              <a:gd name="connsiteX558" fmla="*/ 12569 w 6859896"/>
              <a:gd name="connsiteY558" fmla="*/ 3124304 h 6859678"/>
              <a:gd name="connsiteX559" fmla="*/ 14248 w 6859896"/>
              <a:gd name="connsiteY559" fmla="*/ 3105778 h 6859678"/>
              <a:gd name="connsiteX560" fmla="*/ 827891 w 6859896"/>
              <a:gd name="connsiteY560" fmla="*/ 3210544 h 6859678"/>
              <a:gd name="connsiteX561" fmla="*/ 826753 w 6859896"/>
              <a:gd name="connsiteY561" fmla="*/ 3224682 h 6859678"/>
              <a:gd name="connsiteX562" fmla="*/ 9481 w 6859896"/>
              <a:gd name="connsiteY562" fmla="*/ 3161357 h 6859678"/>
              <a:gd name="connsiteX563" fmla="*/ 10944 w 6859896"/>
              <a:gd name="connsiteY563" fmla="*/ 3142830 h 6859678"/>
              <a:gd name="connsiteX564" fmla="*/ 825724 w 6859896"/>
              <a:gd name="connsiteY564" fmla="*/ 3238821 h 6859678"/>
              <a:gd name="connsiteX565" fmla="*/ 824694 w 6859896"/>
              <a:gd name="connsiteY565" fmla="*/ 3253013 h 6859678"/>
              <a:gd name="connsiteX566" fmla="*/ 6718 w 6859896"/>
              <a:gd name="connsiteY566" fmla="*/ 3198355 h 6859678"/>
              <a:gd name="connsiteX567" fmla="*/ 8018 w 6859896"/>
              <a:gd name="connsiteY567" fmla="*/ 3179829 h 6859678"/>
              <a:gd name="connsiteX568" fmla="*/ 823828 w 6859896"/>
              <a:gd name="connsiteY568" fmla="*/ 3267152 h 6859678"/>
              <a:gd name="connsiteX569" fmla="*/ 822961 w 6859896"/>
              <a:gd name="connsiteY569" fmla="*/ 3281290 h 6859678"/>
              <a:gd name="connsiteX570" fmla="*/ 4660 w 6859896"/>
              <a:gd name="connsiteY570" fmla="*/ 3235462 h 6859678"/>
              <a:gd name="connsiteX571" fmla="*/ 5743 w 6859896"/>
              <a:gd name="connsiteY571" fmla="*/ 3216936 h 6859678"/>
              <a:gd name="connsiteX572" fmla="*/ 822202 w 6859896"/>
              <a:gd name="connsiteY572" fmla="*/ 3295483 h 6859678"/>
              <a:gd name="connsiteX573" fmla="*/ 821552 w 6859896"/>
              <a:gd name="connsiteY573" fmla="*/ 3309676 h 6859678"/>
              <a:gd name="connsiteX574" fmla="*/ 2818 w 6859896"/>
              <a:gd name="connsiteY574" fmla="*/ 3272623 h 6859678"/>
              <a:gd name="connsiteX575" fmla="*/ 3685 w 6859896"/>
              <a:gd name="connsiteY575" fmla="*/ 3254043 h 6859678"/>
              <a:gd name="connsiteX576" fmla="*/ 820957 w 6859896"/>
              <a:gd name="connsiteY576" fmla="*/ 3323814 h 6859678"/>
              <a:gd name="connsiteX577" fmla="*/ 820415 w 6859896"/>
              <a:gd name="connsiteY577" fmla="*/ 3337953 h 6859678"/>
              <a:gd name="connsiteX578" fmla="*/ 1139 w 6859896"/>
              <a:gd name="connsiteY578" fmla="*/ 3309893 h 6859678"/>
              <a:gd name="connsiteX579" fmla="*/ 1843 w 6859896"/>
              <a:gd name="connsiteY579" fmla="*/ 3291366 h 6859678"/>
              <a:gd name="connsiteX580" fmla="*/ 819982 w 6859896"/>
              <a:gd name="connsiteY580" fmla="*/ 3352146 h 6859678"/>
              <a:gd name="connsiteX581" fmla="*/ 819602 w 6859896"/>
              <a:gd name="connsiteY581" fmla="*/ 3366284 h 6859678"/>
              <a:gd name="connsiteX582" fmla="*/ 218 w 6859896"/>
              <a:gd name="connsiteY582" fmla="*/ 3346729 h 6859678"/>
              <a:gd name="connsiteX583" fmla="*/ 705 w 6859896"/>
              <a:gd name="connsiteY583" fmla="*/ 3328202 h 6859678"/>
              <a:gd name="connsiteX584" fmla="*/ 819277 w 6859896"/>
              <a:gd name="connsiteY584" fmla="*/ 3380423 h 6859678"/>
              <a:gd name="connsiteX585" fmla="*/ 819277 w 6859896"/>
              <a:gd name="connsiteY585" fmla="*/ 3394616 h 6859678"/>
              <a:gd name="connsiteX586" fmla="*/ -216 w 6859896"/>
              <a:gd name="connsiteY586" fmla="*/ 3383781 h 6859678"/>
              <a:gd name="connsiteX587" fmla="*/ 55 w 6859896"/>
              <a:gd name="connsiteY587" fmla="*/ 3365255 h 6859678"/>
              <a:gd name="connsiteX588" fmla="*/ 818898 w 6859896"/>
              <a:gd name="connsiteY588" fmla="*/ 3408808 h 6859678"/>
              <a:gd name="connsiteX589" fmla="*/ 818898 w 6859896"/>
              <a:gd name="connsiteY589" fmla="*/ 3423055 h 6859678"/>
              <a:gd name="connsiteX590" fmla="*/ -703 w 6859896"/>
              <a:gd name="connsiteY590" fmla="*/ 3420888 h 6859678"/>
              <a:gd name="connsiteX591" fmla="*/ -703 w 6859896"/>
              <a:gd name="connsiteY591" fmla="*/ 3402362 h 6859678"/>
              <a:gd name="connsiteX592" fmla="*/ 818898 w 6859896"/>
              <a:gd name="connsiteY592" fmla="*/ 3437248 h 6859678"/>
              <a:gd name="connsiteX593" fmla="*/ 818898 w 6859896"/>
              <a:gd name="connsiteY593" fmla="*/ 3451440 h 6859678"/>
              <a:gd name="connsiteX594" fmla="*/ -649 w 6859896"/>
              <a:gd name="connsiteY594" fmla="*/ 3458049 h 6859678"/>
              <a:gd name="connsiteX595" fmla="*/ -649 w 6859896"/>
              <a:gd name="connsiteY595" fmla="*/ 3439469 h 6859678"/>
              <a:gd name="connsiteX596" fmla="*/ 818952 w 6859896"/>
              <a:gd name="connsiteY596" fmla="*/ 3437248 h 6859678"/>
              <a:gd name="connsiteX597" fmla="*/ 818898 w 6859896"/>
              <a:gd name="connsiteY597" fmla="*/ 3465687 h 6859678"/>
              <a:gd name="connsiteX598" fmla="*/ 818898 w 6859896"/>
              <a:gd name="connsiteY598" fmla="*/ 3479880 h 6859678"/>
              <a:gd name="connsiteX599" fmla="*/ -541 w 6859896"/>
              <a:gd name="connsiteY599" fmla="*/ 3495210 h 6859678"/>
              <a:gd name="connsiteX600" fmla="*/ -812 w 6859896"/>
              <a:gd name="connsiteY600" fmla="*/ 3476630 h 6859678"/>
              <a:gd name="connsiteX601" fmla="*/ 818682 w 6859896"/>
              <a:gd name="connsiteY601" fmla="*/ 3465796 h 6859678"/>
              <a:gd name="connsiteX602" fmla="*/ 819440 w 6859896"/>
              <a:gd name="connsiteY602" fmla="*/ 3494073 h 6859678"/>
              <a:gd name="connsiteX603" fmla="*/ 819819 w 6859896"/>
              <a:gd name="connsiteY603" fmla="*/ 3508265 h 6859678"/>
              <a:gd name="connsiteX604" fmla="*/ 651 w 6859896"/>
              <a:gd name="connsiteY604" fmla="*/ 3532426 h 6859678"/>
              <a:gd name="connsiteX605" fmla="*/ 163 w 6859896"/>
              <a:gd name="connsiteY605" fmla="*/ 3513899 h 6859678"/>
              <a:gd name="connsiteX606" fmla="*/ 819440 w 6859896"/>
              <a:gd name="connsiteY606" fmla="*/ 3494073 h 6859678"/>
              <a:gd name="connsiteX607" fmla="*/ 820252 w 6859896"/>
              <a:gd name="connsiteY607" fmla="*/ 3522458 h 6859678"/>
              <a:gd name="connsiteX608" fmla="*/ 820794 w 6859896"/>
              <a:gd name="connsiteY608" fmla="*/ 3536651 h 6859678"/>
              <a:gd name="connsiteX609" fmla="*/ 1897 w 6859896"/>
              <a:gd name="connsiteY609" fmla="*/ 3569478 h 6859678"/>
              <a:gd name="connsiteX610" fmla="*/ 1193 w 6859896"/>
              <a:gd name="connsiteY610" fmla="*/ 3550898 h 6859678"/>
              <a:gd name="connsiteX611" fmla="*/ 821390 w 6859896"/>
              <a:gd name="connsiteY611" fmla="*/ 3550843 h 6859678"/>
              <a:gd name="connsiteX612" fmla="*/ 822094 w 6859896"/>
              <a:gd name="connsiteY612" fmla="*/ 3565036 h 6859678"/>
              <a:gd name="connsiteX613" fmla="*/ 3576 w 6859896"/>
              <a:gd name="connsiteY613" fmla="*/ 3606639 h 6859678"/>
              <a:gd name="connsiteX614" fmla="*/ 2655 w 6859896"/>
              <a:gd name="connsiteY614" fmla="*/ 3588059 h 6859678"/>
              <a:gd name="connsiteX615" fmla="*/ 822853 w 6859896"/>
              <a:gd name="connsiteY615" fmla="*/ 3579175 h 6859678"/>
              <a:gd name="connsiteX616" fmla="*/ 823665 w 6859896"/>
              <a:gd name="connsiteY616" fmla="*/ 3593368 h 6859678"/>
              <a:gd name="connsiteX617" fmla="*/ 5689 w 6859896"/>
              <a:gd name="connsiteY617" fmla="*/ 3643746 h 6859678"/>
              <a:gd name="connsiteX618" fmla="*/ 4605 w 6859896"/>
              <a:gd name="connsiteY618" fmla="*/ 3625220 h 6859678"/>
              <a:gd name="connsiteX619" fmla="*/ 824586 w 6859896"/>
              <a:gd name="connsiteY619" fmla="*/ 3607506 h 6859678"/>
              <a:gd name="connsiteX620" fmla="*/ 825561 w 6859896"/>
              <a:gd name="connsiteY620" fmla="*/ 3621644 h 6859678"/>
              <a:gd name="connsiteX621" fmla="*/ 8127 w 6859896"/>
              <a:gd name="connsiteY621" fmla="*/ 3680961 h 6859678"/>
              <a:gd name="connsiteX622" fmla="*/ 6827 w 6859896"/>
              <a:gd name="connsiteY622" fmla="*/ 3662435 h 6859678"/>
              <a:gd name="connsiteX623" fmla="*/ 826644 w 6859896"/>
              <a:gd name="connsiteY623" fmla="*/ 3635837 h 6859678"/>
              <a:gd name="connsiteX624" fmla="*/ 827782 w 6859896"/>
              <a:gd name="connsiteY624" fmla="*/ 3649976 h 6859678"/>
              <a:gd name="connsiteX625" fmla="*/ 10997 w 6859896"/>
              <a:gd name="connsiteY625" fmla="*/ 3718068 h 6859678"/>
              <a:gd name="connsiteX626" fmla="*/ 9535 w 6859896"/>
              <a:gd name="connsiteY626" fmla="*/ 3699542 h 6859678"/>
              <a:gd name="connsiteX627" fmla="*/ 828974 w 6859896"/>
              <a:gd name="connsiteY627" fmla="*/ 3664060 h 6859678"/>
              <a:gd name="connsiteX628" fmla="*/ 830274 w 6859896"/>
              <a:gd name="connsiteY628" fmla="*/ 3678199 h 6859678"/>
              <a:gd name="connsiteX629" fmla="*/ 14302 w 6859896"/>
              <a:gd name="connsiteY629" fmla="*/ 3755121 h 6859678"/>
              <a:gd name="connsiteX630" fmla="*/ 12623 w 6859896"/>
              <a:gd name="connsiteY630" fmla="*/ 3736595 h 6859678"/>
              <a:gd name="connsiteX631" fmla="*/ 831628 w 6859896"/>
              <a:gd name="connsiteY631" fmla="*/ 3692337 h 6859678"/>
              <a:gd name="connsiteX632" fmla="*/ 833091 w 6859896"/>
              <a:gd name="connsiteY632" fmla="*/ 3706422 h 6859678"/>
              <a:gd name="connsiteX633" fmla="*/ 17986 w 6859896"/>
              <a:gd name="connsiteY633" fmla="*/ 3792011 h 6859678"/>
              <a:gd name="connsiteX634" fmla="*/ 16089 w 6859896"/>
              <a:gd name="connsiteY634" fmla="*/ 3773485 h 6859678"/>
              <a:gd name="connsiteX635" fmla="*/ 834608 w 6859896"/>
              <a:gd name="connsiteY635" fmla="*/ 3720506 h 6859678"/>
              <a:gd name="connsiteX636" fmla="*/ 836233 w 6859896"/>
              <a:gd name="connsiteY636" fmla="*/ 3734590 h 6859678"/>
              <a:gd name="connsiteX637" fmla="*/ 22319 w 6859896"/>
              <a:gd name="connsiteY637" fmla="*/ 3829172 h 6859678"/>
              <a:gd name="connsiteX638" fmla="*/ 20207 w 6859896"/>
              <a:gd name="connsiteY638" fmla="*/ 3810646 h 6859678"/>
              <a:gd name="connsiteX639" fmla="*/ 837858 w 6859896"/>
              <a:gd name="connsiteY639" fmla="*/ 3748675 h 6859678"/>
              <a:gd name="connsiteX640" fmla="*/ 839646 w 6859896"/>
              <a:gd name="connsiteY640" fmla="*/ 3762705 h 6859678"/>
              <a:gd name="connsiteX641" fmla="*/ 26599 w 6859896"/>
              <a:gd name="connsiteY641" fmla="*/ 3866116 h 6859678"/>
              <a:gd name="connsiteX642" fmla="*/ 24269 w 6859896"/>
              <a:gd name="connsiteY642" fmla="*/ 3847644 h 6859678"/>
              <a:gd name="connsiteX643" fmla="*/ 841433 w 6859896"/>
              <a:gd name="connsiteY643" fmla="*/ 3776789 h 6859678"/>
              <a:gd name="connsiteX644" fmla="*/ 843329 w 6859896"/>
              <a:gd name="connsiteY644" fmla="*/ 3790819 h 6859678"/>
              <a:gd name="connsiteX645" fmla="*/ 31474 w 6859896"/>
              <a:gd name="connsiteY645" fmla="*/ 3903007 h 6859678"/>
              <a:gd name="connsiteX646" fmla="*/ 28982 w 6859896"/>
              <a:gd name="connsiteY646" fmla="*/ 3884589 h 6859678"/>
              <a:gd name="connsiteX647" fmla="*/ 845333 w 6859896"/>
              <a:gd name="connsiteY647" fmla="*/ 3804849 h 6859678"/>
              <a:gd name="connsiteX648" fmla="*/ 847392 w 6859896"/>
              <a:gd name="connsiteY648" fmla="*/ 3818880 h 6859678"/>
              <a:gd name="connsiteX649" fmla="*/ 36783 w 6859896"/>
              <a:gd name="connsiteY649" fmla="*/ 3939897 h 6859678"/>
              <a:gd name="connsiteX650" fmla="*/ 34074 w 6859896"/>
              <a:gd name="connsiteY650" fmla="*/ 3921479 h 6859678"/>
              <a:gd name="connsiteX651" fmla="*/ 849505 w 6859896"/>
              <a:gd name="connsiteY651" fmla="*/ 3832856 h 6859678"/>
              <a:gd name="connsiteX652" fmla="*/ 851726 w 6859896"/>
              <a:gd name="connsiteY652" fmla="*/ 3846832 h 6859678"/>
              <a:gd name="connsiteX653" fmla="*/ 42471 w 6859896"/>
              <a:gd name="connsiteY653" fmla="*/ 3976841 h 6859678"/>
              <a:gd name="connsiteX654" fmla="*/ 39545 w 6859896"/>
              <a:gd name="connsiteY654" fmla="*/ 3958477 h 6859678"/>
              <a:gd name="connsiteX655" fmla="*/ 854001 w 6859896"/>
              <a:gd name="connsiteY655" fmla="*/ 3860862 h 6859678"/>
              <a:gd name="connsiteX656" fmla="*/ 856330 w 6859896"/>
              <a:gd name="connsiteY656" fmla="*/ 3874784 h 6859678"/>
              <a:gd name="connsiteX657" fmla="*/ 48538 w 6859896"/>
              <a:gd name="connsiteY657" fmla="*/ 4013406 h 6859678"/>
              <a:gd name="connsiteX658" fmla="*/ 45450 w 6859896"/>
              <a:gd name="connsiteY658" fmla="*/ 3995042 h 6859678"/>
              <a:gd name="connsiteX659" fmla="*/ 858768 w 6859896"/>
              <a:gd name="connsiteY659" fmla="*/ 3888760 h 6859678"/>
              <a:gd name="connsiteX660" fmla="*/ 861260 w 6859896"/>
              <a:gd name="connsiteY660" fmla="*/ 3902682 h 6859678"/>
              <a:gd name="connsiteX661" fmla="*/ 54822 w 6859896"/>
              <a:gd name="connsiteY661" fmla="*/ 4050134 h 6859678"/>
              <a:gd name="connsiteX662" fmla="*/ 51517 w 6859896"/>
              <a:gd name="connsiteY662" fmla="*/ 4031770 h 6859678"/>
              <a:gd name="connsiteX663" fmla="*/ 863860 w 6859896"/>
              <a:gd name="connsiteY663" fmla="*/ 3916603 h 6859678"/>
              <a:gd name="connsiteX664" fmla="*/ 866514 w 6859896"/>
              <a:gd name="connsiteY664" fmla="*/ 3930525 h 6859678"/>
              <a:gd name="connsiteX665" fmla="*/ 61972 w 6859896"/>
              <a:gd name="connsiteY665" fmla="*/ 4086753 h 6859678"/>
              <a:gd name="connsiteX666" fmla="*/ 58451 w 6859896"/>
              <a:gd name="connsiteY666" fmla="*/ 4068444 h 6859678"/>
              <a:gd name="connsiteX667" fmla="*/ 869277 w 6859896"/>
              <a:gd name="connsiteY667" fmla="*/ 3944393 h 6859678"/>
              <a:gd name="connsiteX668" fmla="*/ 872094 w 6859896"/>
              <a:gd name="connsiteY668" fmla="*/ 3958261 h 6859678"/>
              <a:gd name="connsiteX669" fmla="*/ 69231 w 6859896"/>
              <a:gd name="connsiteY669" fmla="*/ 4123265 h 6859678"/>
              <a:gd name="connsiteX670" fmla="*/ 65547 w 6859896"/>
              <a:gd name="connsiteY670" fmla="*/ 4105009 h 6859678"/>
              <a:gd name="connsiteX671" fmla="*/ 874694 w 6859896"/>
              <a:gd name="connsiteY671" fmla="*/ 3972128 h 6859678"/>
              <a:gd name="connsiteX672" fmla="*/ 877673 w 6859896"/>
              <a:gd name="connsiteY672" fmla="*/ 3985996 h 6859678"/>
              <a:gd name="connsiteX673" fmla="*/ 76653 w 6859896"/>
              <a:gd name="connsiteY673" fmla="*/ 4159342 h 6859678"/>
              <a:gd name="connsiteX674" fmla="*/ 72752 w 6859896"/>
              <a:gd name="connsiteY674" fmla="*/ 4141141 h 6859678"/>
              <a:gd name="connsiteX675" fmla="*/ 880707 w 6859896"/>
              <a:gd name="connsiteY675" fmla="*/ 3999809 h 6859678"/>
              <a:gd name="connsiteX676" fmla="*/ 883795 w 6859896"/>
              <a:gd name="connsiteY676" fmla="*/ 4013623 h 6859678"/>
              <a:gd name="connsiteX677" fmla="*/ 84778 w 6859896"/>
              <a:gd name="connsiteY677" fmla="*/ 4195962 h 6859678"/>
              <a:gd name="connsiteX678" fmla="*/ 80661 w 6859896"/>
              <a:gd name="connsiteY678" fmla="*/ 4177814 h 6859678"/>
              <a:gd name="connsiteX679" fmla="*/ 886991 w 6859896"/>
              <a:gd name="connsiteY679" fmla="*/ 4027382 h 6859678"/>
              <a:gd name="connsiteX680" fmla="*/ 890241 w 6859896"/>
              <a:gd name="connsiteY680" fmla="*/ 4041196 h 6859678"/>
              <a:gd name="connsiteX681" fmla="*/ 93500 w 6859896"/>
              <a:gd name="connsiteY681" fmla="*/ 4232364 h 6859678"/>
              <a:gd name="connsiteX682" fmla="*/ 89220 w 6859896"/>
              <a:gd name="connsiteY682" fmla="*/ 4214271 h 6859678"/>
              <a:gd name="connsiteX683" fmla="*/ 893600 w 6859896"/>
              <a:gd name="connsiteY683" fmla="*/ 4054955 h 6859678"/>
              <a:gd name="connsiteX684" fmla="*/ 897012 w 6859896"/>
              <a:gd name="connsiteY684" fmla="*/ 4068660 h 6859678"/>
              <a:gd name="connsiteX685" fmla="*/ 102384 w 6859896"/>
              <a:gd name="connsiteY685" fmla="*/ 4268713 h 6859678"/>
              <a:gd name="connsiteX686" fmla="*/ 97942 w 6859896"/>
              <a:gd name="connsiteY686" fmla="*/ 4250619 h 6859678"/>
              <a:gd name="connsiteX687" fmla="*/ 900479 w 6859896"/>
              <a:gd name="connsiteY687" fmla="*/ 4082365 h 6859678"/>
              <a:gd name="connsiteX688" fmla="*/ 904055 w 6859896"/>
              <a:gd name="connsiteY688" fmla="*/ 4096071 h 6859678"/>
              <a:gd name="connsiteX689" fmla="*/ 111701 w 6859896"/>
              <a:gd name="connsiteY689" fmla="*/ 4304682 h 6859678"/>
              <a:gd name="connsiteX690" fmla="*/ 106988 w 6859896"/>
              <a:gd name="connsiteY690" fmla="*/ 4286643 h 6859678"/>
              <a:gd name="connsiteX691" fmla="*/ 907684 w 6859896"/>
              <a:gd name="connsiteY691" fmla="*/ 4109776 h 6859678"/>
              <a:gd name="connsiteX692" fmla="*/ 911422 w 6859896"/>
              <a:gd name="connsiteY692" fmla="*/ 4123427 h 6859678"/>
              <a:gd name="connsiteX693" fmla="*/ 121072 w 6859896"/>
              <a:gd name="connsiteY693" fmla="*/ 4340543 h 6859678"/>
              <a:gd name="connsiteX694" fmla="*/ 116197 w 6859896"/>
              <a:gd name="connsiteY694" fmla="*/ 4322558 h 6859678"/>
              <a:gd name="connsiteX695" fmla="*/ 915159 w 6859896"/>
              <a:gd name="connsiteY695" fmla="*/ 4136861 h 6859678"/>
              <a:gd name="connsiteX696" fmla="*/ 919060 w 6859896"/>
              <a:gd name="connsiteY696" fmla="*/ 4150458 h 6859678"/>
              <a:gd name="connsiteX697" fmla="*/ 131419 w 6859896"/>
              <a:gd name="connsiteY697" fmla="*/ 4376512 h 6859678"/>
              <a:gd name="connsiteX698" fmla="*/ 126327 w 6859896"/>
              <a:gd name="connsiteY698" fmla="*/ 4358636 h 6859678"/>
              <a:gd name="connsiteX699" fmla="*/ 922960 w 6859896"/>
              <a:gd name="connsiteY699" fmla="*/ 4163946 h 6859678"/>
              <a:gd name="connsiteX700" fmla="*/ 926969 w 6859896"/>
              <a:gd name="connsiteY700" fmla="*/ 4177489 h 6859678"/>
              <a:gd name="connsiteX701" fmla="*/ 141495 w 6859896"/>
              <a:gd name="connsiteY701" fmla="*/ 4411886 h 6859678"/>
              <a:gd name="connsiteX702" fmla="*/ 136078 w 6859896"/>
              <a:gd name="connsiteY702" fmla="*/ 4394009 h 6859678"/>
              <a:gd name="connsiteX703" fmla="*/ 931086 w 6859896"/>
              <a:gd name="connsiteY703" fmla="*/ 4191032 h 6859678"/>
              <a:gd name="connsiteX704" fmla="*/ 935257 w 6859896"/>
              <a:gd name="connsiteY704" fmla="*/ 4204574 h 6859678"/>
              <a:gd name="connsiteX705" fmla="*/ 152491 w 6859896"/>
              <a:gd name="connsiteY705" fmla="*/ 4447584 h 6859678"/>
              <a:gd name="connsiteX706" fmla="*/ 147074 w 6859896"/>
              <a:gd name="connsiteY706" fmla="*/ 4429654 h 6859678"/>
              <a:gd name="connsiteX707" fmla="*/ 939482 w 6859896"/>
              <a:gd name="connsiteY707" fmla="*/ 4218117 h 6859678"/>
              <a:gd name="connsiteX708" fmla="*/ 943816 w 6859896"/>
              <a:gd name="connsiteY708" fmla="*/ 4231660 h 6859678"/>
              <a:gd name="connsiteX709" fmla="*/ 163759 w 6859896"/>
              <a:gd name="connsiteY709" fmla="*/ 4483174 h 6859678"/>
              <a:gd name="connsiteX710" fmla="*/ 158342 w 6859896"/>
              <a:gd name="connsiteY710" fmla="*/ 4465352 h 6859678"/>
              <a:gd name="connsiteX711" fmla="*/ 948203 w 6859896"/>
              <a:gd name="connsiteY711" fmla="*/ 4245202 h 6859678"/>
              <a:gd name="connsiteX712" fmla="*/ 952700 w 6859896"/>
              <a:gd name="connsiteY712" fmla="*/ 4258691 h 6859678"/>
              <a:gd name="connsiteX713" fmla="*/ 175460 w 6859896"/>
              <a:gd name="connsiteY713" fmla="*/ 4518710 h 6859678"/>
              <a:gd name="connsiteX714" fmla="*/ 169880 w 6859896"/>
              <a:gd name="connsiteY714" fmla="*/ 4501646 h 6859678"/>
              <a:gd name="connsiteX715" fmla="*/ 957250 w 6859896"/>
              <a:gd name="connsiteY715" fmla="*/ 4272288 h 6859678"/>
              <a:gd name="connsiteX716" fmla="*/ 961854 w 6859896"/>
              <a:gd name="connsiteY716" fmla="*/ 4285722 h 6859678"/>
              <a:gd name="connsiteX717" fmla="*/ 187810 w 6859896"/>
              <a:gd name="connsiteY717" fmla="*/ 4554733 h 6859678"/>
              <a:gd name="connsiteX718" fmla="*/ 181743 w 6859896"/>
              <a:gd name="connsiteY718" fmla="*/ 4537020 h 6859678"/>
              <a:gd name="connsiteX719" fmla="*/ 966567 w 6859896"/>
              <a:gd name="connsiteY719" fmla="*/ 4299102 h 6859678"/>
              <a:gd name="connsiteX720" fmla="*/ 971334 w 6859896"/>
              <a:gd name="connsiteY720" fmla="*/ 4312483 h 6859678"/>
              <a:gd name="connsiteX721" fmla="*/ 200270 w 6859896"/>
              <a:gd name="connsiteY721" fmla="*/ 4589999 h 6859678"/>
              <a:gd name="connsiteX722" fmla="*/ 193986 w 6859896"/>
              <a:gd name="connsiteY722" fmla="*/ 4572393 h 6859678"/>
              <a:gd name="connsiteX723" fmla="*/ 976156 w 6859896"/>
              <a:gd name="connsiteY723" fmla="*/ 4325863 h 6859678"/>
              <a:gd name="connsiteX724" fmla="*/ 981085 w 6859896"/>
              <a:gd name="connsiteY724" fmla="*/ 4339189 h 6859678"/>
              <a:gd name="connsiteX725" fmla="*/ 213108 w 6859896"/>
              <a:gd name="connsiteY725" fmla="*/ 4625155 h 6859678"/>
              <a:gd name="connsiteX726" fmla="*/ 206662 w 6859896"/>
              <a:gd name="connsiteY726" fmla="*/ 4607604 h 6859678"/>
              <a:gd name="connsiteX727" fmla="*/ 986069 w 6859896"/>
              <a:gd name="connsiteY727" fmla="*/ 4352514 h 6859678"/>
              <a:gd name="connsiteX728" fmla="*/ 991107 w 6859896"/>
              <a:gd name="connsiteY728" fmla="*/ 4365786 h 6859678"/>
              <a:gd name="connsiteX729" fmla="*/ 226326 w 6859896"/>
              <a:gd name="connsiteY729" fmla="*/ 4660150 h 6859678"/>
              <a:gd name="connsiteX730" fmla="*/ 219663 w 6859896"/>
              <a:gd name="connsiteY730" fmla="*/ 4642490 h 6859678"/>
              <a:gd name="connsiteX731" fmla="*/ 996253 w 6859896"/>
              <a:gd name="connsiteY731" fmla="*/ 4379004 h 6859678"/>
              <a:gd name="connsiteX732" fmla="*/ 1001670 w 6859896"/>
              <a:gd name="connsiteY732" fmla="*/ 4392222 h 6859678"/>
              <a:gd name="connsiteX733" fmla="*/ 239977 w 6859896"/>
              <a:gd name="connsiteY733" fmla="*/ 4694981 h 6859678"/>
              <a:gd name="connsiteX734" fmla="*/ 233097 w 6859896"/>
              <a:gd name="connsiteY734" fmla="*/ 4677538 h 6859678"/>
              <a:gd name="connsiteX735" fmla="*/ 996524 w 6859896"/>
              <a:gd name="connsiteY735" fmla="*/ 4379600 h 6859678"/>
              <a:gd name="connsiteX736" fmla="*/ 1006708 w 6859896"/>
              <a:gd name="connsiteY736" fmla="*/ 4405385 h 6859678"/>
              <a:gd name="connsiteX737" fmla="*/ 1012125 w 6859896"/>
              <a:gd name="connsiteY737" fmla="*/ 4418548 h 6859678"/>
              <a:gd name="connsiteX738" fmla="*/ 253736 w 6859896"/>
              <a:gd name="connsiteY738" fmla="*/ 4729271 h 6859678"/>
              <a:gd name="connsiteX739" fmla="*/ 246694 w 6859896"/>
              <a:gd name="connsiteY739" fmla="*/ 4711937 h 6859678"/>
              <a:gd name="connsiteX740" fmla="*/ 1017542 w 6859896"/>
              <a:gd name="connsiteY740" fmla="*/ 4431712 h 6859678"/>
              <a:gd name="connsiteX741" fmla="*/ 1022959 w 6859896"/>
              <a:gd name="connsiteY741" fmla="*/ 4444767 h 6859678"/>
              <a:gd name="connsiteX742" fmla="*/ 268308 w 6859896"/>
              <a:gd name="connsiteY742" fmla="*/ 4764157 h 6859678"/>
              <a:gd name="connsiteX743" fmla="*/ 261103 w 6859896"/>
              <a:gd name="connsiteY743" fmla="*/ 4746931 h 6859678"/>
              <a:gd name="connsiteX744" fmla="*/ 1028376 w 6859896"/>
              <a:gd name="connsiteY744" fmla="*/ 4457822 h 6859678"/>
              <a:gd name="connsiteX745" fmla="*/ 1033793 w 6859896"/>
              <a:gd name="connsiteY745" fmla="*/ 4470877 h 6859678"/>
              <a:gd name="connsiteX746" fmla="*/ 283042 w 6859896"/>
              <a:gd name="connsiteY746" fmla="*/ 4798501 h 6859678"/>
              <a:gd name="connsiteX747" fmla="*/ 275621 w 6859896"/>
              <a:gd name="connsiteY747" fmla="*/ 4781329 h 6859678"/>
              <a:gd name="connsiteX748" fmla="*/ 1039752 w 6859896"/>
              <a:gd name="connsiteY748" fmla="*/ 4483878 h 6859678"/>
              <a:gd name="connsiteX749" fmla="*/ 1045494 w 6859896"/>
              <a:gd name="connsiteY749" fmla="*/ 4496879 h 6859678"/>
              <a:gd name="connsiteX750" fmla="*/ 297939 w 6859896"/>
              <a:gd name="connsiteY750" fmla="*/ 4832304 h 6859678"/>
              <a:gd name="connsiteX751" fmla="*/ 290518 w 6859896"/>
              <a:gd name="connsiteY751" fmla="*/ 4815836 h 6859678"/>
              <a:gd name="connsiteX752" fmla="*/ 1040185 w 6859896"/>
              <a:gd name="connsiteY752" fmla="*/ 4484474 h 6859678"/>
              <a:gd name="connsiteX753" fmla="*/ 1051344 w 6859896"/>
              <a:gd name="connsiteY753" fmla="*/ 4509772 h 6859678"/>
              <a:gd name="connsiteX754" fmla="*/ 1057249 w 6859896"/>
              <a:gd name="connsiteY754" fmla="*/ 4522719 h 6859678"/>
              <a:gd name="connsiteX755" fmla="*/ 313649 w 6859896"/>
              <a:gd name="connsiteY755" fmla="*/ 4866702 h 6859678"/>
              <a:gd name="connsiteX756" fmla="*/ 305848 w 6859896"/>
              <a:gd name="connsiteY756" fmla="*/ 4849692 h 6859678"/>
              <a:gd name="connsiteX757" fmla="*/ 1051561 w 6859896"/>
              <a:gd name="connsiteY757" fmla="*/ 4510151 h 6859678"/>
              <a:gd name="connsiteX758" fmla="*/ 1063262 w 6859896"/>
              <a:gd name="connsiteY758" fmla="*/ 4535557 h 6859678"/>
              <a:gd name="connsiteX759" fmla="*/ 1069329 w 6859896"/>
              <a:gd name="connsiteY759" fmla="*/ 4548396 h 6859678"/>
              <a:gd name="connsiteX760" fmla="*/ 329467 w 6859896"/>
              <a:gd name="connsiteY760" fmla="*/ 4900505 h 6859678"/>
              <a:gd name="connsiteX761" fmla="*/ 321503 w 6859896"/>
              <a:gd name="connsiteY761" fmla="*/ 4883603 h 6859678"/>
              <a:gd name="connsiteX762" fmla="*/ 1075450 w 6859896"/>
              <a:gd name="connsiteY762" fmla="*/ 4561234 h 6859678"/>
              <a:gd name="connsiteX763" fmla="*/ 1081626 w 6859896"/>
              <a:gd name="connsiteY763" fmla="*/ 4573964 h 6859678"/>
              <a:gd name="connsiteX764" fmla="*/ 345664 w 6859896"/>
              <a:gd name="connsiteY764" fmla="*/ 4934145 h 6859678"/>
              <a:gd name="connsiteX765" fmla="*/ 337538 w 6859896"/>
              <a:gd name="connsiteY765" fmla="*/ 4917352 h 6859678"/>
              <a:gd name="connsiteX766" fmla="*/ 1087910 w 6859896"/>
              <a:gd name="connsiteY766" fmla="*/ 4586748 h 6859678"/>
              <a:gd name="connsiteX767" fmla="*/ 1094247 w 6859896"/>
              <a:gd name="connsiteY767" fmla="*/ 4599424 h 6859678"/>
              <a:gd name="connsiteX768" fmla="*/ 362240 w 6859896"/>
              <a:gd name="connsiteY768" fmla="*/ 4967514 h 6859678"/>
              <a:gd name="connsiteX769" fmla="*/ 353952 w 6859896"/>
              <a:gd name="connsiteY769" fmla="*/ 4950829 h 6859678"/>
              <a:gd name="connsiteX770" fmla="*/ 1088343 w 6859896"/>
              <a:gd name="connsiteY770" fmla="*/ 4587019 h 6859678"/>
              <a:gd name="connsiteX771" fmla="*/ 1100640 w 6859896"/>
              <a:gd name="connsiteY771" fmla="*/ 4612100 h 6859678"/>
              <a:gd name="connsiteX772" fmla="*/ 1107140 w 6859896"/>
              <a:gd name="connsiteY772" fmla="*/ 4624722 h 6859678"/>
              <a:gd name="connsiteX773" fmla="*/ 379195 w 6859896"/>
              <a:gd name="connsiteY773" fmla="*/ 5000937 h 6859678"/>
              <a:gd name="connsiteX774" fmla="*/ 370690 w 6859896"/>
              <a:gd name="connsiteY774" fmla="*/ 4984306 h 6859678"/>
              <a:gd name="connsiteX775" fmla="*/ 1113641 w 6859896"/>
              <a:gd name="connsiteY775" fmla="*/ 4637344 h 6859678"/>
              <a:gd name="connsiteX776" fmla="*/ 1120249 w 6859896"/>
              <a:gd name="connsiteY776" fmla="*/ 4649911 h 6859678"/>
              <a:gd name="connsiteX777" fmla="*/ 396476 w 6859896"/>
              <a:gd name="connsiteY777" fmla="*/ 5033981 h 6859678"/>
              <a:gd name="connsiteX778" fmla="*/ 387808 w 6859896"/>
              <a:gd name="connsiteY778" fmla="*/ 5017730 h 6859678"/>
              <a:gd name="connsiteX779" fmla="*/ 1126966 w 6859896"/>
              <a:gd name="connsiteY779" fmla="*/ 4662425 h 6859678"/>
              <a:gd name="connsiteX780" fmla="*/ 1133684 w 6859896"/>
              <a:gd name="connsiteY780" fmla="*/ 4674884 h 6859678"/>
              <a:gd name="connsiteX781" fmla="*/ 414135 w 6859896"/>
              <a:gd name="connsiteY781" fmla="*/ 5066863 h 6859678"/>
              <a:gd name="connsiteX782" fmla="*/ 405306 w 6859896"/>
              <a:gd name="connsiteY782" fmla="*/ 5050611 h 6859678"/>
              <a:gd name="connsiteX783" fmla="*/ 1140509 w 6859896"/>
              <a:gd name="connsiteY783" fmla="*/ 4687343 h 6859678"/>
              <a:gd name="connsiteX784" fmla="*/ 1147389 w 6859896"/>
              <a:gd name="connsiteY784" fmla="*/ 4699748 h 6859678"/>
              <a:gd name="connsiteX785" fmla="*/ 432174 w 6859896"/>
              <a:gd name="connsiteY785" fmla="*/ 5099582 h 6859678"/>
              <a:gd name="connsiteX786" fmla="*/ 423128 w 6859896"/>
              <a:gd name="connsiteY786" fmla="*/ 5083330 h 6859678"/>
              <a:gd name="connsiteX787" fmla="*/ 1154377 w 6859896"/>
              <a:gd name="connsiteY787" fmla="*/ 4712153 h 6859678"/>
              <a:gd name="connsiteX788" fmla="*/ 1161365 w 6859896"/>
              <a:gd name="connsiteY788" fmla="*/ 4724450 h 6859678"/>
              <a:gd name="connsiteX789" fmla="*/ 450104 w 6859896"/>
              <a:gd name="connsiteY789" fmla="*/ 5131650 h 6859678"/>
              <a:gd name="connsiteX790" fmla="*/ 440896 w 6859896"/>
              <a:gd name="connsiteY790" fmla="*/ 5115399 h 6859678"/>
              <a:gd name="connsiteX791" fmla="*/ 1168461 w 6859896"/>
              <a:gd name="connsiteY791" fmla="*/ 4736747 h 6859678"/>
              <a:gd name="connsiteX792" fmla="*/ 1175612 w 6859896"/>
              <a:gd name="connsiteY792" fmla="*/ 4749043 h 6859678"/>
              <a:gd name="connsiteX793" fmla="*/ 469227 w 6859896"/>
              <a:gd name="connsiteY793" fmla="*/ 5164315 h 6859678"/>
              <a:gd name="connsiteX794" fmla="*/ 459855 w 6859896"/>
              <a:gd name="connsiteY794" fmla="*/ 5148064 h 6859678"/>
              <a:gd name="connsiteX795" fmla="*/ 1182816 w 6859896"/>
              <a:gd name="connsiteY795" fmla="*/ 4761232 h 6859678"/>
              <a:gd name="connsiteX796" fmla="*/ 1190075 w 6859896"/>
              <a:gd name="connsiteY796" fmla="*/ 4773420 h 6859678"/>
              <a:gd name="connsiteX797" fmla="*/ 488187 w 6859896"/>
              <a:gd name="connsiteY797" fmla="*/ 5196384 h 6859678"/>
              <a:gd name="connsiteX798" fmla="*/ 478598 w 6859896"/>
              <a:gd name="connsiteY798" fmla="*/ 5180133 h 6859678"/>
              <a:gd name="connsiteX799" fmla="*/ 1183250 w 6859896"/>
              <a:gd name="connsiteY799" fmla="*/ 4761665 h 6859678"/>
              <a:gd name="connsiteX800" fmla="*/ 1197443 w 6859896"/>
              <a:gd name="connsiteY800" fmla="*/ 4785554 h 6859678"/>
              <a:gd name="connsiteX801" fmla="*/ 1204864 w 6859896"/>
              <a:gd name="connsiteY801" fmla="*/ 4797689 h 6859678"/>
              <a:gd name="connsiteX802" fmla="*/ 507688 w 6859896"/>
              <a:gd name="connsiteY802" fmla="*/ 5228237 h 6859678"/>
              <a:gd name="connsiteX803" fmla="*/ 497937 w 6859896"/>
              <a:gd name="connsiteY803" fmla="*/ 5212311 h 6859678"/>
              <a:gd name="connsiteX804" fmla="*/ 1212340 w 6859896"/>
              <a:gd name="connsiteY804" fmla="*/ 4809715 h 6859678"/>
              <a:gd name="connsiteX805" fmla="*/ 1219923 w 6859896"/>
              <a:gd name="connsiteY805" fmla="*/ 4821741 h 6859678"/>
              <a:gd name="connsiteX806" fmla="*/ 527460 w 6859896"/>
              <a:gd name="connsiteY806" fmla="*/ 5260035 h 6859678"/>
              <a:gd name="connsiteX807" fmla="*/ 517547 w 6859896"/>
              <a:gd name="connsiteY807" fmla="*/ 5244217 h 6859678"/>
              <a:gd name="connsiteX808" fmla="*/ 1227507 w 6859896"/>
              <a:gd name="connsiteY808" fmla="*/ 4833712 h 6859678"/>
              <a:gd name="connsiteX809" fmla="*/ 1235200 w 6859896"/>
              <a:gd name="connsiteY809" fmla="*/ 4845630 h 6859678"/>
              <a:gd name="connsiteX810" fmla="*/ 547233 w 6859896"/>
              <a:gd name="connsiteY810" fmla="*/ 5290912 h 6859678"/>
              <a:gd name="connsiteX811" fmla="*/ 537157 w 6859896"/>
              <a:gd name="connsiteY811" fmla="*/ 5275203 h 6859678"/>
              <a:gd name="connsiteX812" fmla="*/ 1242946 w 6859896"/>
              <a:gd name="connsiteY812" fmla="*/ 4857547 h 6859678"/>
              <a:gd name="connsiteX813" fmla="*/ 1250746 w 6859896"/>
              <a:gd name="connsiteY813" fmla="*/ 4869411 h 6859678"/>
              <a:gd name="connsiteX814" fmla="*/ 567926 w 6859896"/>
              <a:gd name="connsiteY814" fmla="*/ 5322440 h 6859678"/>
              <a:gd name="connsiteX815" fmla="*/ 557688 w 6859896"/>
              <a:gd name="connsiteY815" fmla="*/ 5306893 h 6859678"/>
              <a:gd name="connsiteX816" fmla="*/ 1258601 w 6859896"/>
              <a:gd name="connsiteY816" fmla="*/ 4881220 h 6859678"/>
              <a:gd name="connsiteX817" fmla="*/ 1266510 w 6859896"/>
              <a:gd name="connsiteY817" fmla="*/ 4892975 h 6859678"/>
              <a:gd name="connsiteX818" fmla="*/ 588673 w 6859896"/>
              <a:gd name="connsiteY818" fmla="*/ 5353425 h 6859678"/>
              <a:gd name="connsiteX819" fmla="*/ 578272 w 6859896"/>
              <a:gd name="connsiteY819" fmla="*/ 5337986 h 6859678"/>
              <a:gd name="connsiteX820" fmla="*/ 1274527 w 6859896"/>
              <a:gd name="connsiteY820" fmla="*/ 4904676 h 6859678"/>
              <a:gd name="connsiteX821" fmla="*/ 1282599 w 6859896"/>
              <a:gd name="connsiteY821" fmla="*/ 4916376 h 6859678"/>
              <a:gd name="connsiteX822" fmla="*/ 609800 w 6859896"/>
              <a:gd name="connsiteY822" fmla="*/ 5384140 h 6859678"/>
              <a:gd name="connsiteX823" fmla="*/ 598966 w 6859896"/>
              <a:gd name="connsiteY823" fmla="*/ 5368810 h 6859678"/>
              <a:gd name="connsiteX824" fmla="*/ 1290779 w 6859896"/>
              <a:gd name="connsiteY824" fmla="*/ 4928023 h 6859678"/>
              <a:gd name="connsiteX825" fmla="*/ 1298958 w 6859896"/>
              <a:gd name="connsiteY825" fmla="*/ 4939562 h 6859678"/>
              <a:gd name="connsiteX826" fmla="*/ 631197 w 6859896"/>
              <a:gd name="connsiteY826" fmla="*/ 5414638 h 6859678"/>
              <a:gd name="connsiteX827" fmla="*/ 620363 w 6859896"/>
              <a:gd name="connsiteY827" fmla="*/ 5399416 h 6859678"/>
              <a:gd name="connsiteX828" fmla="*/ 1307030 w 6859896"/>
              <a:gd name="connsiteY828" fmla="*/ 4951154 h 6859678"/>
              <a:gd name="connsiteX829" fmla="*/ 1315372 w 6859896"/>
              <a:gd name="connsiteY829" fmla="*/ 4962638 h 6859678"/>
              <a:gd name="connsiteX830" fmla="*/ 652378 w 6859896"/>
              <a:gd name="connsiteY830" fmla="*/ 5444757 h 6859678"/>
              <a:gd name="connsiteX831" fmla="*/ 641544 w 6859896"/>
              <a:gd name="connsiteY831" fmla="*/ 5429697 h 6859678"/>
              <a:gd name="connsiteX832" fmla="*/ 1323714 w 6859896"/>
              <a:gd name="connsiteY832" fmla="*/ 4974068 h 6859678"/>
              <a:gd name="connsiteX833" fmla="*/ 1332165 w 6859896"/>
              <a:gd name="connsiteY833" fmla="*/ 4985498 h 6859678"/>
              <a:gd name="connsiteX834" fmla="*/ 675021 w 6859896"/>
              <a:gd name="connsiteY834" fmla="*/ 5474875 h 6859678"/>
              <a:gd name="connsiteX835" fmla="*/ 664187 w 6859896"/>
              <a:gd name="connsiteY835" fmla="*/ 5459925 h 6859678"/>
              <a:gd name="connsiteX836" fmla="*/ 1340670 w 6859896"/>
              <a:gd name="connsiteY836" fmla="*/ 4996874 h 6859678"/>
              <a:gd name="connsiteX837" fmla="*/ 1349228 w 6859896"/>
              <a:gd name="connsiteY837" fmla="*/ 5008196 h 6859678"/>
              <a:gd name="connsiteX838" fmla="*/ 697393 w 6859896"/>
              <a:gd name="connsiteY838" fmla="*/ 5504669 h 6859678"/>
              <a:gd name="connsiteX839" fmla="*/ 686180 w 6859896"/>
              <a:gd name="connsiteY839" fmla="*/ 5489827 h 6859678"/>
              <a:gd name="connsiteX840" fmla="*/ 1357842 w 6859896"/>
              <a:gd name="connsiteY840" fmla="*/ 5019463 h 6859678"/>
              <a:gd name="connsiteX841" fmla="*/ 1366509 w 6859896"/>
              <a:gd name="connsiteY841" fmla="*/ 5030676 h 6859678"/>
              <a:gd name="connsiteX842" fmla="*/ 720091 w 6859896"/>
              <a:gd name="connsiteY842" fmla="*/ 5534192 h 6859678"/>
              <a:gd name="connsiteX843" fmla="*/ 708715 w 6859896"/>
              <a:gd name="connsiteY843" fmla="*/ 5519458 h 6859678"/>
              <a:gd name="connsiteX844" fmla="*/ 1375230 w 6859896"/>
              <a:gd name="connsiteY844" fmla="*/ 5041835 h 6859678"/>
              <a:gd name="connsiteX845" fmla="*/ 1384060 w 6859896"/>
              <a:gd name="connsiteY845" fmla="*/ 5052941 h 6859678"/>
              <a:gd name="connsiteX846" fmla="*/ 743113 w 6859896"/>
              <a:gd name="connsiteY846" fmla="*/ 5563390 h 6859678"/>
              <a:gd name="connsiteX847" fmla="*/ 731575 w 6859896"/>
              <a:gd name="connsiteY847" fmla="*/ 5548764 h 6859678"/>
              <a:gd name="connsiteX848" fmla="*/ 1392890 w 6859896"/>
              <a:gd name="connsiteY848" fmla="*/ 5064046 h 6859678"/>
              <a:gd name="connsiteX849" fmla="*/ 1401828 w 6859896"/>
              <a:gd name="connsiteY849" fmla="*/ 5074880 h 6859678"/>
              <a:gd name="connsiteX850" fmla="*/ 765865 w 6859896"/>
              <a:gd name="connsiteY850" fmla="*/ 5591884 h 6859678"/>
              <a:gd name="connsiteX851" fmla="*/ 754164 w 6859896"/>
              <a:gd name="connsiteY851" fmla="*/ 5577366 h 6859678"/>
              <a:gd name="connsiteX852" fmla="*/ 1410820 w 6859896"/>
              <a:gd name="connsiteY852" fmla="*/ 5086039 h 6859678"/>
              <a:gd name="connsiteX853" fmla="*/ 1419867 w 6859896"/>
              <a:gd name="connsiteY853" fmla="*/ 5096873 h 6859678"/>
              <a:gd name="connsiteX854" fmla="*/ 790079 w 6859896"/>
              <a:gd name="connsiteY854" fmla="*/ 5621245 h 6859678"/>
              <a:gd name="connsiteX855" fmla="*/ 778216 w 6859896"/>
              <a:gd name="connsiteY855" fmla="*/ 5606727 h 6859678"/>
              <a:gd name="connsiteX856" fmla="*/ 1428914 w 6859896"/>
              <a:gd name="connsiteY856" fmla="*/ 5107707 h 6859678"/>
              <a:gd name="connsiteX857" fmla="*/ 1438068 w 6859896"/>
              <a:gd name="connsiteY857" fmla="*/ 5118541 h 6859678"/>
              <a:gd name="connsiteX858" fmla="*/ 813481 w 6859896"/>
              <a:gd name="connsiteY858" fmla="*/ 5649413 h 6859678"/>
              <a:gd name="connsiteX859" fmla="*/ 801455 w 6859896"/>
              <a:gd name="connsiteY859" fmla="*/ 5635166 h 6859678"/>
              <a:gd name="connsiteX860" fmla="*/ 1447278 w 6859896"/>
              <a:gd name="connsiteY860" fmla="*/ 5129375 h 6859678"/>
              <a:gd name="connsiteX861" fmla="*/ 1456595 w 6859896"/>
              <a:gd name="connsiteY861" fmla="*/ 5140210 h 6859678"/>
              <a:gd name="connsiteX862" fmla="*/ 837695 w 6859896"/>
              <a:gd name="connsiteY862" fmla="*/ 5677582 h 6859678"/>
              <a:gd name="connsiteX863" fmla="*/ 825561 w 6859896"/>
              <a:gd name="connsiteY863" fmla="*/ 5663498 h 6859678"/>
              <a:gd name="connsiteX864" fmla="*/ 1465912 w 6859896"/>
              <a:gd name="connsiteY864" fmla="*/ 5151044 h 6859678"/>
              <a:gd name="connsiteX865" fmla="*/ 1475283 w 6859896"/>
              <a:gd name="connsiteY865" fmla="*/ 5161878 h 6859678"/>
              <a:gd name="connsiteX866" fmla="*/ 862830 w 6859896"/>
              <a:gd name="connsiteY866" fmla="*/ 5705913 h 6859678"/>
              <a:gd name="connsiteX867" fmla="*/ 850480 w 6859896"/>
              <a:gd name="connsiteY867" fmla="*/ 5691937 h 6859678"/>
              <a:gd name="connsiteX868" fmla="*/ 1484709 w 6859896"/>
              <a:gd name="connsiteY868" fmla="*/ 5172224 h 6859678"/>
              <a:gd name="connsiteX869" fmla="*/ 1494243 w 6859896"/>
              <a:gd name="connsiteY869" fmla="*/ 5182788 h 6859678"/>
              <a:gd name="connsiteX870" fmla="*/ 887641 w 6859896"/>
              <a:gd name="connsiteY870" fmla="*/ 5733594 h 6859678"/>
              <a:gd name="connsiteX871" fmla="*/ 875181 w 6859896"/>
              <a:gd name="connsiteY871" fmla="*/ 5719781 h 6859678"/>
              <a:gd name="connsiteX872" fmla="*/ 1503777 w 6859896"/>
              <a:gd name="connsiteY872" fmla="*/ 5193242 h 6859678"/>
              <a:gd name="connsiteX873" fmla="*/ 1513366 w 6859896"/>
              <a:gd name="connsiteY873" fmla="*/ 5203697 h 6859678"/>
              <a:gd name="connsiteX874" fmla="*/ 912072 w 6859896"/>
              <a:gd name="connsiteY874" fmla="*/ 5760734 h 6859678"/>
              <a:gd name="connsiteX875" fmla="*/ 900208 w 6859896"/>
              <a:gd name="connsiteY875" fmla="*/ 5747570 h 6859678"/>
              <a:gd name="connsiteX876" fmla="*/ 1504319 w 6859896"/>
              <a:gd name="connsiteY876" fmla="*/ 5193730 h 6859678"/>
              <a:gd name="connsiteX877" fmla="*/ 1523062 w 6859896"/>
              <a:gd name="connsiteY877" fmla="*/ 5214044 h 6859678"/>
              <a:gd name="connsiteX878" fmla="*/ 1532758 w 6859896"/>
              <a:gd name="connsiteY878" fmla="*/ 5224391 h 6859678"/>
              <a:gd name="connsiteX879" fmla="*/ 937694 w 6859896"/>
              <a:gd name="connsiteY879" fmla="*/ 5787765 h 6859678"/>
              <a:gd name="connsiteX880" fmla="*/ 924910 w 6859896"/>
              <a:gd name="connsiteY880" fmla="*/ 5774222 h 6859678"/>
              <a:gd name="connsiteX881" fmla="*/ 1542564 w 6859896"/>
              <a:gd name="connsiteY881" fmla="*/ 5234629 h 6859678"/>
              <a:gd name="connsiteX882" fmla="*/ 1552368 w 6859896"/>
              <a:gd name="connsiteY882" fmla="*/ 5244867 h 6859678"/>
              <a:gd name="connsiteX883" fmla="*/ 963967 w 6859896"/>
              <a:gd name="connsiteY883" fmla="*/ 5815067 h 6859678"/>
              <a:gd name="connsiteX884" fmla="*/ 951075 w 6859896"/>
              <a:gd name="connsiteY884" fmla="*/ 5801741 h 6859678"/>
              <a:gd name="connsiteX885" fmla="*/ 1562282 w 6859896"/>
              <a:gd name="connsiteY885" fmla="*/ 5254997 h 6859678"/>
              <a:gd name="connsiteX886" fmla="*/ 1572195 w 6859896"/>
              <a:gd name="connsiteY886" fmla="*/ 5265127 h 6859678"/>
              <a:gd name="connsiteX887" fmla="*/ 989969 w 6859896"/>
              <a:gd name="connsiteY887" fmla="*/ 5841665 h 6859678"/>
              <a:gd name="connsiteX888" fmla="*/ 976914 w 6859896"/>
              <a:gd name="connsiteY888" fmla="*/ 5828393 h 6859678"/>
              <a:gd name="connsiteX889" fmla="*/ 1582216 w 6859896"/>
              <a:gd name="connsiteY889" fmla="*/ 5275148 h 6859678"/>
              <a:gd name="connsiteX890" fmla="*/ 1592238 w 6859896"/>
              <a:gd name="connsiteY890" fmla="*/ 5285170 h 6859678"/>
              <a:gd name="connsiteX891" fmla="*/ 1016242 w 6859896"/>
              <a:gd name="connsiteY891" fmla="*/ 5867937 h 6859678"/>
              <a:gd name="connsiteX892" fmla="*/ 1003078 w 6859896"/>
              <a:gd name="connsiteY892" fmla="*/ 5854828 h 6859678"/>
              <a:gd name="connsiteX893" fmla="*/ 1602368 w 6859896"/>
              <a:gd name="connsiteY893" fmla="*/ 5295137 h 6859678"/>
              <a:gd name="connsiteX894" fmla="*/ 1612498 w 6859896"/>
              <a:gd name="connsiteY894" fmla="*/ 5304996 h 6859678"/>
              <a:gd name="connsiteX895" fmla="*/ 1042785 w 6859896"/>
              <a:gd name="connsiteY895" fmla="*/ 5893831 h 6859678"/>
              <a:gd name="connsiteX896" fmla="*/ 1029514 w 6859896"/>
              <a:gd name="connsiteY896" fmla="*/ 5880884 h 6859678"/>
              <a:gd name="connsiteX897" fmla="*/ 1622736 w 6859896"/>
              <a:gd name="connsiteY897" fmla="*/ 5314856 h 6859678"/>
              <a:gd name="connsiteX898" fmla="*/ 1632974 w 6859896"/>
              <a:gd name="connsiteY898" fmla="*/ 5324606 h 6859678"/>
              <a:gd name="connsiteX899" fmla="*/ 1069112 w 6859896"/>
              <a:gd name="connsiteY899" fmla="*/ 5919399 h 6859678"/>
              <a:gd name="connsiteX900" fmla="*/ 1055678 w 6859896"/>
              <a:gd name="connsiteY900" fmla="*/ 5906561 h 6859678"/>
              <a:gd name="connsiteX901" fmla="*/ 1643267 w 6859896"/>
              <a:gd name="connsiteY901" fmla="*/ 5334357 h 6859678"/>
              <a:gd name="connsiteX902" fmla="*/ 1653668 w 6859896"/>
              <a:gd name="connsiteY902" fmla="*/ 5343999 h 6859678"/>
              <a:gd name="connsiteX903" fmla="*/ 1096252 w 6859896"/>
              <a:gd name="connsiteY903" fmla="*/ 5944860 h 6859678"/>
              <a:gd name="connsiteX904" fmla="*/ 1082655 w 6859896"/>
              <a:gd name="connsiteY904" fmla="*/ 5932184 h 6859678"/>
              <a:gd name="connsiteX905" fmla="*/ 1643267 w 6859896"/>
              <a:gd name="connsiteY905" fmla="*/ 5334357 h 6859678"/>
              <a:gd name="connsiteX906" fmla="*/ 1664068 w 6859896"/>
              <a:gd name="connsiteY906" fmla="*/ 5353642 h 6859678"/>
              <a:gd name="connsiteX907" fmla="*/ 1674523 w 6859896"/>
              <a:gd name="connsiteY907" fmla="*/ 5363176 h 6859678"/>
              <a:gd name="connsiteX908" fmla="*/ 1123608 w 6859896"/>
              <a:gd name="connsiteY908" fmla="*/ 5969887 h 6859678"/>
              <a:gd name="connsiteX909" fmla="*/ 1109903 w 6859896"/>
              <a:gd name="connsiteY909" fmla="*/ 5957319 h 6859678"/>
              <a:gd name="connsiteX910" fmla="*/ 1685032 w 6859896"/>
              <a:gd name="connsiteY910" fmla="*/ 5372655 h 6859678"/>
              <a:gd name="connsiteX911" fmla="*/ 1695866 w 6859896"/>
              <a:gd name="connsiteY911" fmla="*/ 5382081 h 6859678"/>
              <a:gd name="connsiteX912" fmla="*/ 1151831 w 6859896"/>
              <a:gd name="connsiteY912" fmla="*/ 5995076 h 6859678"/>
              <a:gd name="connsiteX913" fmla="*/ 1137963 w 6859896"/>
              <a:gd name="connsiteY913" fmla="*/ 5982725 h 6859678"/>
              <a:gd name="connsiteX914" fmla="*/ 1706213 w 6859896"/>
              <a:gd name="connsiteY914" fmla="*/ 5391507 h 6859678"/>
              <a:gd name="connsiteX915" fmla="*/ 1717047 w 6859896"/>
              <a:gd name="connsiteY915" fmla="*/ 5400824 h 6859678"/>
              <a:gd name="connsiteX916" fmla="*/ 1179349 w 6859896"/>
              <a:gd name="connsiteY916" fmla="*/ 6019344 h 6859678"/>
              <a:gd name="connsiteX917" fmla="*/ 1165374 w 6859896"/>
              <a:gd name="connsiteY917" fmla="*/ 6007102 h 6859678"/>
              <a:gd name="connsiteX918" fmla="*/ 1727881 w 6859896"/>
              <a:gd name="connsiteY918" fmla="*/ 5410088 h 6859678"/>
              <a:gd name="connsiteX919" fmla="*/ 1738715 w 6859896"/>
              <a:gd name="connsiteY919" fmla="*/ 5419297 h 6859678"/>
              <a:gd name="connsiteX920" fmla="*/ 1207843 w 6859896"/>
              <a:gd name="connsiteY920" fmla="*/ 6043559 h 6859678"/>
              <a:gd name="connsiteX921" fmla="*/ 1193759 w 6859896"/>
              <a:gd name="connsiteY921" fmla="*/ 6031478 h 6859678"/>
              <a:gd name="connsiteX922" fmla="*/ 1728098 w 6859896"/>
              <a:gd name="connsiteY922" fmla="*/ 5410088 h 6859678"/>
              <a:gd name="connsiteX923" fmla="*/ 1749549 w 6859896"/>
              <a:gd name="connsiteY923" fmla="*/ 5428397 h 6859678"/>
              <a:gd name="connsiteX924" fmla="*/ 1760383 w 6859896"/>
              <a:gd name="connsiteY924" fmla="*/ 5437498 h 6859678"/>
              <a:gd name="connsiteX925" fmla="*/ 1236120 w 6859896"/>
              <a:gd name="connsiteY925" fmla="*/ 6067502 h 6859678"/>
              <a:gd name="connsiteX926" fmla="*/ 1221873 w 6859896"/>
              <a:gd name="connsiteY926" fmla="*/ 6055584 h 6859678"/>
              <a:gd name="connsiteX927" fmla="*/ 1771218 w 6859896"/>
              <a:gd name="connsiteY927" fmla="*/ 5446544 h 6859678"/>
              <a:gd name="connsiteX928" fmla="*/ 1782052 w 6859896"/>
              <a:gd name="connsiteY928" fmla="*/ 5455483 h 6859678"/>
              <a:gd name="connsiteX929" fmla="*/ 1264668 w 6859896"/>
              <a:gd name="connsiteY929" fmla="*/ 6091120 h 6859678"/>
              <a:gd name="connsiteX930" fmla="*/ 1250313 w 6859896"/>
              <a:gd name="connsiteY930" fmla="*/ 6079365 h 6859678"/>
              <a:gd name="connsiteX931" fmla="*/ 1793211 w 6859896"/>
              <a:gd name="connsiteY931" fmla="*/ 5464421 h 6859678"/>
              <a:gd name="connsiteX932" fmla="*/ 1804045 w 6859896"/>
              <a:gd name="connsiteY932" fmla="*/ 5473250 h 6859678"/>
              <a:gd name="connsiteX933" fmla="*/ 1293487 w 6859896"/>
              <a:gd name="connsiteY933" fmla="*/ 6114414 h 6859678"/>
              <a:gd name="connsiteX934" fmla="*/ 1279023 w 6859896"/>
              <a:gd name="connsiteY934" fmla="*/ 6102821 h 6859678"/>
              <a:gd name="connsiteX935" fmla="*/ 1793698 w 6859896"/>
              <a:gd name="connsiteY935" fmla="*/ 5464692 h 6859678"/>
              <a:gd name="connsiteX936" fmla="*/ 1815367 w 6859896"/>
              <a:gd name="connsiteY936" fmla="*/ 5482080 h 6859678"/>
              <a:gd name="connsiteX937" fmla="*/ 1826201 w 6859896"/>
              <a:gd name="connsiteY937" fmla="*/ 5490802 h 6859678"/>
              <a:gd name="connsiteX938" fmla="*/ 1322414 w 6859896"/>
              <a:gd name="connsiteY938" fmla="*/ 6137436 h 6859678"/>
              <a:gd name="connsiteX939" fmla="*/ 1307788 w 6859896"/>
              <a:gd name="connsiteY939" fmla="*/ 6125952 h 6859678"/>
              <a:gd name="connsiteX940" fmla="*/ 1815638 w 6859896"/>
              <a:gd name="connsiteY940" fmla="*/ 5482134 h 6859678"/>
              <a:gd name="connsiteX941" fmla="*/ 1837685 w 6859896"/>
              <a:gd name="connsiteY941" fmla="*/ 5499469 h 6859678"/>
              <a:gd name="connsiteX942" fmla="*/ 1848898 w 6859896"/>
              <a:gd name="connsiteY942" fmla="*/ 5508082 h 6859678"/>
              <a:gd name="connsiteX943" fmla="*/ 1352371 w 6859896"/>
              <a:gd name="connsiteY943" fmla="*/ 6160080 h 6859678"/>
              <a:gd name="connsiteX944" fmla="*/ 1337582 w 6859896"/>
              <a:gd name="connsiteY944" fmla="*/ 6148812 h 6859678"/>
              <a:gd name="connsiteX945" fmla="*/ 1837685 w 6859896"/>
              <a:gd name="connsiteY945" fmla="*/ 5499469 h 6859678"/>
              <a:gd name="connsiteX946" fmla="*/ 1860220 w 6859896"/>
              <a:gd name="connsiteY946" fmla="*/ 5516587 h 6859678"/>
              <a:gd name="connsiteX947" fmla="*/ 1871542 w 6859896"/>
              <a:gd name="connsiteY947" fmla="*/ 5525092 h 6859678"/>
              <a:gd name="connsiteX948" fmla="*/ 1382056 w 6859896"/>
              <a:gd name="connsiteY948" fmla="*/ 6182452 h 6859678"/>
              <a:gd name="connsiteX949" fmla="*/ 1367159 w 6859896"/>
              <a:gd name="connsiteY949" fmla="*/ 6171293 h 6859678"/>
              <a:gd name="connsiteX950" fmla="*/ 1882917 w 6859896"/>
              <a:gd name="connsiteY950" fmla="*/ 5533488 h 6859678"/>
              <a:gd name="connsiteX951" fmla="*/ 1894293 w 6859896"/>
              <a:gd name="connsiteY951" fmla="*/ 5541885 h 6859678"/>
              <a:gd name="connsiteX952" fmla="*/ 1412175 w 6859896"/>
              <a:gd name="connsiteY952" fmla="*/ 6204446 h 6859678"/>
              <a:gd name="connsiteX953" fmla="*/ 1397170 w 6859896"/>
              <a:gd name="connsiteY953" fmla="*/ 6193611 h 6859678"/>
              <a:gd name="connsiteX954" fmla="*/ 1905777 w 6859896"/>
              <a:gd name="connsiteY954" fmla="*/ 5550173 h 6859678"/>
              <a:gd name="connsiteX955" fmla="*/ 1917262 w 6859896"/>
              <a:gd name="connsiteY955" fmla="*/ 5558407 h 6859678"/>
              <a:gd name="connsiteX956" fmla="*/ 1442077 w 6859896"/>
              <a:gd name="connsiteY956" fmla="*/ 6226168 h 6859678"/>
              <a:gd name="connsiteX957" fmla="*/ 1427018 w 6859896"/>
              <a:gd name="connsiteY957" fmla="*/ 6215334 h 6859678"/>
              <a:gd name="connsiteX958" fmla="*/ 1928854 w 6859896"/>
              <a:gd name="connsiteY958" fmla="*/ 5566424 h 6859678"/>
              <a:gd name="connsiteX959" fmla="*/ 1940446 w 6859896"/>
              <a:gd name="connsiteY959" fmla="*/ 5574495 h 6859678"/>
              <a:gd name="connsiteX960" fmla="*/ 1472466 w 6859896"/>
              <a:gd name="connsiteY960" fmla="*/ 6247349 h 6859678"/>
              <a:gd name="connsiteX961" fmla="*/ 1457245 w 6859896"/>
              <a:gd name="connsiteY961" fmla="*/ 6236514 h 6859678"/>
              <a:gd name="connsiteX962" fmla="*/ 1952039 w 6859896"/>
              <a:gd name="connsiteY962" fmla="*/ 5582675 h 6859678"/>
              <a:gd name="connsiteX963" fmla="*/ 1963740 w 6859896"/>
              <a:gd name="connsiteY963" fmla="*/ 5590638 h 6859678"/>
              <a:gd name="connsiteX964" fmla="*/ 1503290 w 6859896"/>
              <a:gd name="connsiteY964" fmla="*/ 6268529 h 6859678"/>
              <a:gd name="connsiteX965" fmla="*/ 1487960 w 6859896"/>
              <a:gd name="connsiteY965" fmla="*/ 6258020 h 6859678"/>
              <a:gd name="connsiteX966" fmla="*/ 1975441 w 6859896"/>
              <a:gd name="connsiteY966" fmla="*/ 5598547 h 6859678"/>
              <a:gd name="connsiteX967" fmla="*/ 1987196 w 6859896"/>
              <a:gd name="connsiteY967" fmla="*/ 5606402 h 6859678"/>
              <a:gd name="connsiteX968" fmla="*/ 1533896 w 6859896"/>
              <a:gd name="connsiteY968" fmla="*/ 6288951 h 6859678"/>
              <a:gd name="connsiteX969" fmla="*/ 1518457 w 6859896"/>
              <a:gd name="connsiteY969" fmla="*/ 6278659 h 6859678"/>
              <a:gd name="connsiteX970" fmla="*/ 1999005 w 6859896"/>
              <a:gd name="connsiteY970" fmla="*/ 5614202 h 6859678"/>
              <a:gd name="connsiteX971" fmla="*/ 2010868 w 6859896"/>
              <a:gd name="connsiteY971" fmla="*/ 5621895 h 6859678"/>
              <a:gd name="connsiteX972" fmla="*/ 1564990 w 6859896"/>
              <a:gd name="connsiteY972" fmla="*/ 6309591 h 6859678"/>
              <a:gd name="connsiteX973" fmla="*/ 1549389 w 6859896"/>
              <a:gd name="connsiteY973" fmla="*/ 6299461 h 6859678"/>
              <a:gd name="connsiteX974" fmla="*/ 2022732 w 6859896"/>
              <a:gd name="connsiteY974" fmla="*/ 5629587 h 6859678"/>
              <a:gd name="connsiteX975" fmla="*/ 2034649 w 6859896"/>
              <a:gd name="connsiteY975" fmla="*/ 5637171 h 6859678"/>
              <a:gd name="connsiteX976" fmla="*/ 1596247 w 6859896"/>
              <a:gd name="connsiteY976" fmla="*/ 6329633 h 6859678"/>
              <a:gd name="connsiteX977" fmla="*/ 1580591 w 6859896"/>
              <a:gd name="connsiteY977" fmla="*/ 6319666 h 6859678"/>
              <a:gd name="connsiteX978" fmla="*/ 2046621 w 6859896"/>
              <a:gd name="connsiteY978" fmla="*/ 5644700 h 6859678"/>
              <a:gd name="connsiteX979" fmla="*/ 2058593 w 6859896"/>
              <a:gd name="connsiteY979" fmla="*/ 5652176 h 6859678"/>
              <a:gd name="connsiteX980" fmla="*/ 1627720 w 6859896"/>
              <a:gd name="connsiteY980" fmla="*/ 6349352 h 6859678"/>
              <a:gd name="connsiteX981" fmla="*/ 1611956 w 6859896"/>
              <a:gd name="connsiteY981" fmla="*/ 6339547 h 6859678"/>
              <a:gd name="connsiteX982" fmla="*/ 2070673 w 6859896"/>
              <a:gd name="connsiteY982" fmla="*/ 5659543 h 6859678"/>
              <a:gd name="connsiteX983" fmla="*/ 2082753 w 6859896"/>
              <a:gd name="connsiteY983" fmla="*/ 5666910 h 6859678"/>
              <a:gd name="connsiteX984" fmla="*/ 1659409 w 6859896"/>
              <a:gd name="connsiteY984" fmla="*/ 6368691 h 6859678"/>
              <a:gd name="connsiteX985" fmla="*/ 1643538 w 6859896"/>
              <a:gd name="connsiteY985" fmla="*/ 6359048 h 6859678"/>
              <a:gd name="connsiteX986" fmla="*/ 2094833 w 6859896"/>
              <a:gd name="connsiteY986" fmla="*/ 5674169 h 6859678"/>
              <a:gd name="connsiteX987" fmla="*/ 2107021 w 6859896"/>
              <a:gd name="connsiteY987" fmla="*/ 5681374 h 6859678"/>
              <a:gd name="connsiteX988" fmla="*/ 1691316 w 6859896"/>
              <a:gd name="connsiteY988" fmla="*/ 6387705 h 6859678"/>
              <a:gd name="connsiteX989" fmla="*/ 1675065 w 6859896"/>
              <a:gd name="connsiteY989" fmla="*/ 6378225 h 6859678"/>
              <a:gd name="connsiteX990" fmla="*/ 2119210 w 6859896"/>
              <a:gd name="connsiteY990" fmla="*/ 5688470 h 6859678"/>
              <a:gd name="connsiteX991" fmla="*/ 2131452 w 6859896"/>
              <a:gd name="connsiteY991" fmla="*/ 5695567 h 6859678"/>
              <a:gd name="connsiteX992" fmla="*/ 1723385 w 6859896"/>
              <a:gd name="connsiteY992" fmla="*/ 6406339 h 6859678"/>
              <a:gd name="connsiteX993" fmla="*/ 1707134 w 6859896"/>
              <a:gd name="connsiteY993" fmla="*/ 6397076 h 6859678"/>
              <a:gd name="connsiteX994" fmla="*/ 2143695 w 6859896"/>
              <a:gd name="connsiteY994" fmla="*/ 5702555 h 6859678"/>
              <a:gd name="connsiteX995" fmla="*/ 2155992 w 6859896"/>
              <a:gd name="connsiteY995" fmla="*/ 5709488 h 6859678"/>
              <a:gd name="connsiteX996" fmla="*/ 1755671 w 6859896"/>
              <a:gd name="connsiteY996" fmla="*/ 6424540 h 6859678"/>
              <a:gd name="connsiteX997" fmla="*/ 1739419 w 6859896"/>
              <a:gd name="connsiteY997" fmla="*/ 6415440 h 6859678"/>
              <a:gd name="connsiteX998" fmla="*/ 2168343 w 6859896"/>
              <a:gd name="connsiteY998" fmla="*/ 5716314 h 6859678"/>
              <a:gd name="connsiteX999" fmla="*/ 2180693 w 6859896"/>
              <a:gd name="connsiteY999" fmla="*/ 5723139 h 6859678"/>
              <a:gd name="connsiteX1000" fmla="*/ 1788281 w 6859896"/>
              <a:gd name="connsiteY1000" fmla="*/ 6442959 h 6859678"/>
              <a:gd name="connsiteX1001" fmla="*/ 1772030 w 6859896"/>
              <a:gd name="connsiteY1001" fmla="*/ 6434020 h 6859678"/>
              <a:gd name="connsiteX1002" fmla="*/ 2193098 w 6859896"/>
              <a:gd name="connsiteY1002" fmla="*/ 5729857 h 6859678"/>
              <a:gd name="connsiteX1003" fmla="*/ 2205558 w 6859896"/>
              <a:gd name="connsiteY1003" fmla="*/ 5736520 h 6859678"/>
              <a:gd name="connsiteX1004" fmla="*/ 1820946 w 6859896"/>
              <a:gd name="connsiteY1004" fmla="*/ 6460185 h 6859678"/>
              <a:gd name="connsiteX1005" fmla="*/ 1804695 w 6859896"/>
              <a:gd name="connsiteY1005" fmla="*/ 6451463 h 6859678"/>
              <a:gd name="connsiteX1006" fmla="*/ 2218017 w 6859896"/>
              <a:gd name="connsiteY1006" fmla="*/ 5743128 h 6859678"/>
              <a:gd name="connsiteX1007" fmla="*/ 2230530 w 6859896"/>
              <a:gd name="connsiteY1007" fmla="*/ 5749629 h 6859678"/>
              <a:gd name="connsiteX1008" fmla="*/ 1853719 w 6859896"/>
              <a:gd name="connsiteY1008" fmla="*/ 6477465 h 6859678"/>
              <a:gd name="connsiteX1009" fmla="*/ 1837468 w 6859896"/>
              <a:gd name="connsiteY1009" fmla="*/ 6468852 h 6859678"/>
              <a:gd name="connsiteX1010" fmla="*/ 2243098 w 6859896"/>
              <a:gd name="connsiteY1010" fmla="*/ 5756075 h 6859678"/>
              <a:gd name="connsiteX1011" fmla="*/ 2255666 w 6859896"/>
              <a:gd name="connsiteY1011" fmla="*/ 5762467 h 6859678"/>
              <a:gd name="connsiteX1012" fmla="*/ 1886764 w 6859896"/>
              <a:gd name="connsiteY1012" fmla="*/ 6494312 h 6859678"/>
              <a:gd name="connsiteX1013" fmla="*/ 1870513 w 6859896"/>
              <a:gd name="connsiteY1013" fmla="*/ 6485916 h 6859678"/>
              <a:gd name="connsiteX1014" fmla="*/ 2268287 w 6859896"/>
              <a:gd name="connsiteY1014" fmla="*/ 5768805 h 6859678"/>
              <a:gd name="connsiteX1015" fmla="*/ 2280963 w 6859896"/>
              <a:gd name="connsiteY1015" fmla="*/ 5775035 h 6859678"/>
              <a:gd name="connsiteX1016" fmla="*/ 1920295 w 6859896"/>
              <a:gd name="connsiteY1016" fmla="*/ 6511376 h 6859678"/>
              <a:gd name="connsiteX1017" fmla="*/ 1903665 w 6859896"/>
              <a:gd name="connsiteY1017" fmla="*/ 6503196 h 6859678"/>
              <a:gd name="connsiteX1018" fmla="*/ 2293639 w 6859896"/>
              <a:gd name="connsiteY1018" fmla="*/ 5781210 h 6859678"/>
              <a:gd name="connsiteX1019" fmla="*/ 2306315 w 6859896"/>
              <a:gd name="connsiteY1019" fmla="*/ 5787332 h 6859678"/>
              <a:gd name="connsiteX1020" fmla="*/ 1953664 w 6859896"/>
              <a:gd name="connsiteY1020" fmla="*/ 6527627 h 6859678"/>
              <a:gd name="connsiteX1021" fmla="*/ 1936979 w 6859896"/>
              <a:gd name="connsiteY1021" fmla="*/ 6519556 h 6859678"/>
              <a:gd name="connsiteX1022" fmla="*/ 2319099 w 6859896"/>
              <a:gd name="connsiteY1022" fmla="*/ 5793345 h 6859678"/>
              <a:gd name="connsiteX1023" fmla="*/ 2331829 w 6859896"/>
              <a:gd name="connsiteY1023" fmla="*/ 5799303 h 6859678"/>
              <a:gd name="connsiteX1024" fmla="*/ 1986980 w 6859896"/>
              <a:gd name="connsiteY1024" fmla="*/ 6542795 h 6859678"/>
              <a:gd name="connsiteX1025" fmla="*/ 1970186 w 6859896"/>
              <a:gd name="connsiteY1025" fmla="*/ 6534940 h 6859678"/>
              <a:gd name="connsiteX1026" fmla="*/ 2344668 w 6859896"/>
              <a:gd name="connsiteY1026" fmla="*/ 5805208 h 6859678"/>
              <a:gd name="connsiteX1027" fmla="*/ 2357506 w 6859896"/>
              <a:gd name="connsiteY1027" fmla="*/ 5811058 h 6859678"/>
              <a:gd name="connsiteX1028" fmla="*/ 2021215 w 6859896"/>
              <a:gd name="connsiteY1028" fmla="*/ 6558559 h 6859678"/>
              <a:gd name="connsiteX1029" fmla="*/ 2004314 w 6859896"/>
              <a:gd name="connsiteY1029" fmla="*/ 6550921 h 6859678"/>
              <a:gd name="connsiteX1030" fmla="*/ 2370344 w 6859896"/>
              <a:gd name="connsiteY1030" fmla="*/ 5816801 h 6859678"/>
              <a:gd name="connsiteX1031" fmla="*/ 2383237 w 6859896"/>
              <a:gd name="connsiteY1031" fmla="*/ 5822218 h 6859678"/>
              <a:gd name="connsiteX1032" fmla="*/ 2054639 w 6859896"/>
              <a:gd name="connsiteY1032" fmla="*/ 6573022 h 6859678"/>
              <a:gd name="connsiteX1033" fmla="*/ 2037629 w 6859896"/>
              <a:gd name="connsiteY1033" fmla="*/ 6565547 h 6859678"/>
              <a:gd name="connsiteX1034" fmla="*/ 2396184 w 6859896"/>
              <a:gd name="connsiteY1034" fmla="*/ 5828122 h 6859678"/>
              <a:gd name="connsiteX1035" fmla="*/ 2409131 w 6859896"/>
              <a:gd name="connsiteY1035" fmla="*/ 5833539 h 6859678"/>
              <a:gd name="connsiteX1036" fmla="*/ 2088928 w 6859896"/>
              <a:gd name="connsiteY1036" fmla="*/ 6588298 h 6859678"/>
              <a:gd name="connsiteX1037" fmla="*/ 2071919 w 6859896"/>
              <a:gd name="connsiteY1037" fmla="*/ 6581039 h 6859678"/>
              <a:gd name="connsiteX1038" fmla="*/ 2422132 w 6859896"/>
              <a:gd name="connsiteY1038" fmla="*/ 5838956 h 6859678"/>
              <a:gd name="connsiteX1039" fmla="*/ 2435133 w 6859896"/>
              <a:gd name="connsiteY1039" fmla="*/ 5844373 h 6859678"/>
              <a:gd name="connsiteX1040" fmla="*/ 2122893 w 6859896"/>
              <a:gd name="connsiteY1040" fmla="*/ 6602112 h 6859678"/>
              <a:gd name="connsiteX1041" fmla="*/ 2105775 w 6859896"/>
              <a:gd name="connsiteY1041" fmla="*/ 6595015 h 6859678"/>
              <a:gd name="connsiteX1042" fmla="*/ 2448242 w 6859896"/>
              <a:gd name="connsiteY1042" fmla="*/ 5849790 h 6859678"/>
              <a:gd name="connsiteX1043" fmla="*/ 2461351 w 6859896"/>
              <a:gd name="connsiteY1043" fmla="*/ 5855207 h 6859678"/>
              <a:gd name="connsiteX1044" fmla="*/ 2157400 w 6859896"/>
              <a:gd name="connsiteY1044" fmla="*/ 6616359 h 6859678"/>
              <a:gd name="connsiteX1045" fmla="*/ 2140119 w 6859896"/>
              <a:gd name="connsiteY1045" fmla="*/ 6609425 h 6859678"/>
              <a:gd name="connsiteX1046" fmla="*/ 2474515 w 6859896"/>
              <a:gd name="connsiteY1046" fmla="*/ 5860245 h 6859678"/>
              <a:gd name="connsiteX1047" fmla="*/ 2487678 w 6859896"/>
              <a:gd name="connsiteY1047" fmla="*/ 5865662 h 6859678"/>
              <a:gd name="connsiteX1048" fmla="*/ 2192340 w 6859896"/>
              <a:gd name="connsiteY1048" fmla="*/ 6630551 h 6859678"/>
              <a:gd name="connsiteX1049" fmla="*/ 2175006 w 6859896"/>
              <a:gd name="connsiteY1049" fmla="*/ 6623780 h 6859678"/>
              <a:gd name="connsiteX1050" fmla="*/ 2500896 w 6859896"/>
              <a:gd name="connsiteY1050" fmla="*/ 5870484 h 6859678"/>
              <a:gd name="connsiteX1051" fmla="*/ 2514113 w 6859896"/>
              <a:gd name="connsiteY1051" fmla="*/ 5875467 h 6859678"/>
              <a:gd name="connsiteX1052" fmla="*/ 2227009 w 6859896"/>
              <a:gd name="connsiteY1052" fmla="*/ 6643065 h 6859678"/>
              <a:gd name="connsiteX1053" fmla="*/ 2209566 w 6859896"/>
              <a:gd name="connsiteY1053" fmla="*/ 6636510 h 6859678"/>
              <a:gd name="connsiteX1054" fmla="*/ 2527385 w 6859896"/>
              <a:gd name="connsiteY1054" fmla="*/ 5880397 h 6859678"/>
              <a:gd name="connsiteX1055" fmla="*/ 2540657 w 6859896"/>
              <a:gd name="connsiteY1055" fmla="*/ 5885218 h 6859678"/>
              <a:gd name="connsiteX1056" fmla="*/ 2261895 w 6859896"/>
              <a:gd name="connsiteY1056" fmla="*/ 6655904 h 6859678"/>
              <a:gd name="connsiteX1057" fmla="*/ 2244344 w 6859896"/>
              <a:gd name="connsiteY1057" fmla="*/ 6649565 h 6859678"/>
              <a:gd name="connsiteX1058" fmla="*/ 2553983 w 6859896"/>
              <a:gd name="connsiteY1058" fmla="*/ 5889985 h 6859678"/>
              <a:gd name="connsiteX1059" fmla="*/ 2567363 w 6859896"/>
              <a:gd name="connsiteY1059" fmla="*/ 5894698 h 6859678"/>
              <a:gd name="connsiteX1060" fmla="*/ 2297485 w 6859896"/>
              <a:gd name="connsiteY1060" fmla="*/ 6668850 h 6859678"/>
              <a:gd name="connsiteX1061" fmla="*/ 2279880 w 6859896"/>
              <a:gd name="connsiteY1061" fmla="*/ 6662675 h 6859678"/>
              <a:gd name="connsiteX1062" fmla="*/ 2580689 w 6859896"/>
              <a:gd name="connsiteY1062" fmla="*/ 5899357 h 6859678"/>
              <a:gd name="connsiteX1063" fmla="*/ 2594124 w 6859896"/>
              <a:gd name="connsiteY1063" fmla="*/ 5903907 h 6859678"/>
              <a:gd name="connsiteX1064" fmla="*/ 2332209 w 6859896"/>
              <a:gd name="connsiteY1064" fmla="*/ 6680497 h 6859678"/>
              <a:gd name="connsiteX1065" fmla="*/ 2314549 w 6859896"/>
              <a:gd name="connsiteY1065" fmla="*/ 6674538 h 6859678"/>
              <a:gd name="connsiteX1066" fmla="*/ 2607775 w 6859896"/>
              <a:gd name="connsiteY1066" fmla="*/ 5908403 h 6859678"/>
              <a:gd name="connsiteX1067" fmla="*/ 2621209 w 6859896"/>
              <a:gd name="connsiteY1067" fmla="*/ 5912791 h 6859678"/>
              <a:gd name="connsiteX1068" fmla="*/ 2367907 w 6859896"/>
              <a:gd name="connsiteY1068" fmla="*/ 6692685 h 6859678"/>
              <a:gd name="connsiteX1069" fmla="*/ 2350193 w 6859896"/>
              <a:gd name="connsiteY1069" fmla="*/ 6686835 h 6859678"/>
              <a:gd name="connsiteX1070" fmla="*/ 2634860 w 6859896"/>
              <a:gd name="connsiteY1070" fmla="*/ 5917124 h 6859678"/>
              <a:gd name="connsiteX1071" fmla="*/ 2648348 w 6859896"/>
              <a:gd name="connsiteY1071" fmla="*/ 5921404 h 6859678"/>
              <a:gd name="connsiteX1072" fmla="*/ 2403497 w 6859896"/>
              <a:gd name="connsiteY1072" fmla="*/ 6703573 h 6859678"/>
              <a:gd name="connsiteX1073" fmla="*/ 2385729 w 6859896"/>
              <a:gd name="connsiteY1073" fmla="*/ 6698156 h 6859678"/>
              <a:gd name="connsiteX1074" fmla="*/ 2661945 w 6859896"/>
              <a:gd name="connsiteY1074" fmla="*/ 5925575 h 6859678"/>
              <a:gd name="connsiteX1075" fmla="*/ 2675488 w 6859896"/>
              <a:gd name="connsiteY1075" fmla="*/ 5929692 h 6859678"/>
              <a:gd name="connsiteX1076" fmla="*/ 2439250 w 6859896"/>
              <a:gd name="connsiteY1076" fmla="*/ 6714462 h 6859678"/>
              <a:gd name="connsiteX1077" fmla="*/ 2421428 w 6859896"/>
              <a:gd name="connsiteY1077" fmla="*/ 6709045 h 6859678"/>
              <a:gd name="connsiteX1078" fmla="*/ 2689031 w 6859896"/>
              <a:gd name="connsiteY1078" fmla="*/ 5933755 h 6859678"/>
              <a:gd name="connsiteX1079" fmla="*/ 2702573 w 6859896"/>
              <a:gd name="connsiteY1079" fmla="*/ 5937709 h 6859678"/>
              <a:gd name="connsiteX1080" fmla="*/ 2475057 w 6859896"/>
              <a:gd name="connsiteY1080" fmla="*/ 6725025 h 6859678"/>
              <a:gd name="connsiteX1081" fmla="*/ 2457180 w 6859896"/>
              <a:gd name="connsiteY1081" fmla="*/ 6719608 h 6859678"/>
              <a:gd name="connsiteX1082" fmla="*/ 2716116 w 6859896"/>
              <a:gd name="connsiteY1082" fmla="*/ 5941610 h 6859678"/>
              <a:gd name="connsiteX1083" fmla="*/ 2729767 w 6859896"/>
              <a:gd name="connsiteY1083" fmla="*/ 5945402 h 6859678"/>
              <a:gd name="connsiteX1084" fmla="*/ 2510701 w 6859896"/>
              <a:gd name="connsiteY1084" fmla="*/ 6735209 h 6859678"/>
              <a:gd name="connsiteX1085" fmla="*/ 2492771 w 6859896"/>
              <a:gd name="connsiteY1085" fmla="*/ 6730171 h 6859678"/>
              <a:gd name="connsiteX1086" fmla="*/ 2743201 w 6859896"/>
              <a:gd name="connsiteY1086" fmla="*/ 5949139 h 6859678"/>
              <a:gd name="connsiteX1087" fmla="*/ 2756852 w 6859896"/>
              <a:gd name="connsiteY1087" fmla="*/ 5952823 h 6859678"/>
              <a:gd name="connsiteX1088" fmla="*/ 2546670 w 6859896"/>
              <a:gd name="connsiteY1088" fmla="*/ 6745393 h 6859678"/>
              <a:gd name="connsiteX1089" fmla="*/ 2528686 w 6859896"/>
              <a:gd name="connsiteY1089" fmla="*/ 6740572 h 6859678"/>
              <a:gd name="connsiteX1090" fmla="*/ 2770287 w 6859896"/>
              <a:gd name="connsiteY1090" fmla="*/ 5956398 h 6859678"/>
              <a:gd name="connsiteX1091" fmla="*/ 2783992 w 6859896"/>
              <a:gd name="connsiteY1091" fmla="*/ 5959919 h 6859678"/>
              <a:gd name="connsiteX1092" fmla="*/ 2582260 w 6859896"/>
              <a:gd name="connsiteY1092" fmla="*/ 6754331 h 6859678"/>
              <a:gd name="connsiteX1093" fmla="*/ 2564221 w 6859896"/>
              <a:gd name="connsiteY1093" fmla="*/ 6749673 h 6859678"/>
              <a:gd name="connsiteX1094" fmla="*/ 2797697 w 6859896"/>
              <a:gd name="connsiteY1094" fmla="*/ 5963386 h 6859678"/>
              <a:gd name="connsiteX1095" fmla="*/ 2811402 w 6859896"/>
              <a:gd name="connsiteY1095" fmla="*/ 5966745 h 6859678"/>
              <a:gd name="connsiteX1096" fmla="*/ 2618392 w 6859896"/>
              <a:gd name="connsiteY1096" fmla="*/ 6763053 h 6859678"/>
              <a:gd name="connsiteX1097" fmla="*/ 2600299 w 6859896"/>
              <a:gd name="connsiteY1097" fmla="*/ 6758611 h 6859678"/>
              <a:gd name="connsiteX1098" fmla="*/ 2825216 w 6859896"/>
              <a:gd name="connsiteY1098" fmla="*/ 5970049 h 6859678"/>
              <a:gd name="connsiteX1099" fmla="*/ 2838975 w 6859896"/>
              <a:gd name="connsiteY1099" fmla="*/ 5973245 h 6859678"/>
              <a:gd name="connsiteX1100" fmla="*/ 2654794 w 6859896"/>
              <a:gd name="connsiteY1100" fmla="*/ 6771882 h 6859678"/>
              <a:gd name="connsiteX1101" fmla="*/ 2636647 w 6859896"/>
              <a:gd name="connsiteY1101" fmla="*/ 6767603 h 6859678"/>
              <a:gd name="connsiteX1102" fmla="*/ 2852788 w 6859896"/>
              <a:gd name="connsiteY1102" fmla="*/ 5976441 h 6859678"/>
              <a:gd name="connsiteX1103" fmla="*/ 2866602 w 6859896"/>
              <a:gd name="connsiteY1103" fmla="*/ 5979475 h 6859678"/>
              <a:gd name="connsiteX1104" fmla="*/ 2690981 w 6859896"/>
              <a:gd name="connsiteY1104" fmla="*/ 6780062 h 6859678"/>
              <a:gd name="connsiteX1105" fmla="*/ 2672834 w 6859896"/>
              <a:gd name="connsiteY1105" fmla="*/ 6775999 h 6859678"/>
              <a:gd name="connsiteX1106" fmla="*/ 2880415 w 6859896"/>
              <a:gd name="connsiteY1106" fmla="*/ 5982454 h 6859678"/>
              <a:gd name="connsiteX1107" fmla="*/ 2894283 w 6859896"/>
              <a:gd name="connsiteY1107" fmla="*/ 5985380 h 6859678"/>
              <a:gd name="connsiteX1108" fmla="*/ 2727437 w 6859896"/>
              <a:gd name="connsiteY1108" fmla="*/ 6787809 h 6859678"/>
              <a:gd name="connsiteX1109" fmla="*/ 2709182 w 6859896"/>
              <a:gd name="connsiteY1109" fmla="*/ 6783962 h 6859678"/>
              <a:gd name="connsiteX1110" fmla="*/ 2908151 w 6859896"/>
              <a:gd name="connsiteY1110" fmla="*/ 5988250 h 6859678"/>
              <a:gd name="connsiteX1111" fmla="*/ 2922018 w 6859896"/>
              <a:gd name="connsiteY1111" fmla="*/ 5991013 h 6859678"/>
              <a:gd name="connsiteX1112" fmla="*/ 2763948 w 6859896"/>
              <a:gd name="connsiteY1112" fmla="*/ 6795230 h 6859678"/>
              <a:gd name="connsiteX1113" fmla="*/ 2745693 w 6859896"/>
              <a:gd name="connsiteY1113" fmla="*/ 6791546 h 6859678"/>
              <a:gd name="connsiteX1114" fmla="*/ 2935886 w 6859896"/>
              <a:gd name="connsiteY1114" fmla="*/ 5993667 h 6859678"/>
              <a:gd name="connsiteX1115" fmla="*/ 2949808 w 6859896"/>
              <a:gd name="connsiteY1115" fmla="*/ 5996268 h 6859678"/>
              <a:gd name="connsiteX1116" fmla="*/ 2800514 w 6859896"/>
              <a:gd name="connsiteY1116" fmla="*/ 6802164 h 6859678"/>
              <a:gd name="connsiteX1117" fmla="*/ 2782204 w 6859896"/>
              <a:gd name="connsiteY1117" fmla="*/ 6798697 h 6859678"/>
              <a:gd name="connsiteX1118" fmla="*/ 2935886 w 6859896"/>
              <a:gd name="connsiteY1118" fmla="*/ 5993667 h 6859678"/>
              <a:gd name="connsiteX1119" fmla="*/ 2963730 w 6859896"/>
              <a:gd name="connsiteY1119" fmla="*/ 5999085 h 6859678"/>
              <a:gd name="connsiteX1120" fmla="*/ 2977652 w 6859896"/>
              <a:gd name="connsiteY1120" fmla="*/ 6001522 h 6859678"/>
              <a:gd name="connsiteX1121" fmla="*/ 2837512 w 6859896"/>
              <a:gd name="connsiteY1121" fmla="*/ 6809315 h 6859678"/>
              <a:gd name="connsiteX1122" fmla="*/ 2819149 w 6859896"/>
              <a:gd name="connsiteY1122" fmla="*/ 6806064 h 6859678"/>
              <a:gd name="connsiteX1123" fmla="*/ 2991628 w 6859896"/>
              <a:gd name="connsiteY1123" fmla="*/ 6003906 h 6859678"/>
              <a:gd name="connsiteX1124" fmla="*/ 3005603 w 6859896"/>
              <a:gd name="connsiteY1124" fmla="*/ 6006235 h 6859678"/>
              <a:gd name="connsiteX1125" fmla="*/ 2873915 w 6859896"/>
              <a:gd name="connsiteY1125" fmla="*/ 6815165 h 6859678"/>
              <a:gd name="connsiteX1126" fmla="*/ 2855551 w 6859896"/>
              <a:gd name="connsiteY1126" fmla="*/ 6812131 h 6859678"/>
              <a:gd name="connsiteX1127" fmla="*/ 3019580 w 6859896"/>
              <a:gd name="connsiteY1127" fmla="*/ 6008456 h 6859678"/>
              <a:gd name="connsiteX1128" fmla="*/ 3033556 w 6859896"/>
              <a:gd name="connsiteY1128" fmla="*/ 6010623 h 6859678"/>
              <a:gd name="connsiteX1129" fmla="*/ 2910696 w 6859896"/>
              <a:gd name="connsiteY1129" fmla="*/ 6820961 h 6859678"/>
              <a:gd name="connsiteX1130" fmla="*/ 2892279 w 6859896"/>
              <a:gd name="connsiteY1130" fmla="*/ 6818090 h 6859678"/>
              <a:gd name="connsiteX1131" fmla="*/ 3047586 w 6859896"/>
              <a:gd name="connsiteY1131" fmla="*/ 6012736 h 6859678"/>
              <a:gd name="connsiteX1132" fmla="*/ 3061616 w 6859896"/>
              <a:gd name="connsiteY1132" fmla="*/ 6014740 h 6859678"/>
              <a:gd name="connsiteX1133" fmla="*/ 2947533 w 6859896"/>
              <a:gd name="connsiteY1133" fmla="*/ 6826324 h 6859678"/>
              <a:gd name="connsiteX1134" fmla="*/ 2929115 w 6859896"/>
              <a:gd name="connsiteY1134" fmla="*/ 6823724 h 6859678"/>
              <a:gd name="connsiteX1135" fmla="*/ 3075646 w 6859896"/>
              <a:gd name="connsiteY1135" fmla="*/ 6016690 h 6859678"/>
              <a:gd name="connsiteX1136" fmla="*/ 3089676 w 6859896"/>
              <a:gd name="connsiteY1136" fmla="*/ 6018532 h 6859678"/>
              <a:gd name="connsiteX1137" fmla="*/ 2984423 w 6859896"/>
              <a:gd name="connsiteY1137" fmla="*/ 6831091 h 6859678"/>
              <a:gd name="connsiteX1138" fmla="*/ 2965951 w 6859896"/>
              <a:gd name="connsiteY1138" fmla="*/ 6828653 h 6859678"/>
              <a:gd name="connsiteX1139" fmla="*/ 3103761 w 6859896"/>
              <a:gd name="connsiteY1139" fmla="*/ 6020319 h 6859678"/>
              <a:gd name="connsiteX1140" fmla="*/ 3117791 w 6859896"/>
              <a:gd name="connsiteY1140" fmla="*/ 6021999 h 6859678"/>
              <a:gd name="connsiteX1141" fmla="*/ 3021692 w 6859896"/>
              <a:gd name="connsiteY1141" fmla="*/ 6836400 h 6859678"/>
              <a:gd name="connsiteX1142" fmla="*/ 3003220 w 6859896"/>
              <a:gd name="connsiteY1142" fmla="*/ 6834124 h 6859678"/>
              <a:gd name="connsiteX1143" fmla="*/ 3131875 w 6859896"/>
              <a:gd name="connsiteY1143" fmla="*/ 6023624 h 6859678"/>
              <a:gd name="connsiteX1144" fmla="*/ 3145960 w 6859896"/>
              <a:gd name="connsiteY1144" fmla="*/ 6025195 h 6859678"/>
              <a:gd name="connsiteX1145" fmla="*/ 3058366 w 6859896"/>
              <a:gd name="connsiteY1145" fmla="*/ 6840084 h 6859678"/>
              <a:gd name="connsiteX1146" fmla="*/ 3039840 w 6859896"/>
              <a:gd name="connsiteY1146" fmla="*/ 6838025 h 6859678"/>
              <a:gd name="connsiteX1147" fmla="*/ 3160044 w 6859896"/>
              <a:gd name="connsiteY1147" fmla="*/ 6026658 h 6859678"/>
              <a:gd name="connsiteX1148" fmla="*/ 3174182 w 6859896"/>
              <a:gd name="connsiteY1148" fmla="*/ 6028066 h 6859678"/>
              <a:gd name="connsiteX1149" fmla="*/ 3095364 w 6859896"/>
              <a:gd name="connsiteY1149" fmla="*/ 6843875 h 6859678"/>
              <a:gd name="connsiteX1150" fmla="*/ 3076838 w 6859896"/>
              <a:gd name="connsiteY1150" fmla="*/ 6842034 h 6859678"/>
              <a:gd name="connsiteX1151" fmla="*/ 3188267 w 6859896"/>
              <a:gd name="connsiteY1151" fmla="*/ 6029420 h 6859678"/>
              <a:gd name="connsiteX1152" fmla="*/ 3202406 w 6859896"/>
              <a:gd name="connsiteY1152" fmla="*/ 6030666 h 6859678"/>
              <a:gd name="connsiteX1153" fmla="*/ 3132742 w 6859896"/>
              <a:gd name="connsiteY1153" fmla="*/ 6847234 h 6859678"/>
              <a:gd name="connsiteX1154" fmla="*/ 3114216 w 6859896"/>
              <a:gd name="connsiteY1154" fmla="*/ 6845609 h 6859678"/>
              <a:gd name="connsiteX1155" fmla="*/ 3216544 w 6859896"/>
              <a:gd name="connsiteY1155" fmla="*/ 6031803 h 6859678"/>
              <a:gd name="connsiteX1156" fmla="*/ 3230683 w 6859896"/>
              <a:gd name="connsiteY1156" fmla="*/ 6032941 h 6859678"/>
              <a:gd name="connsiteX1157" fmla="*/ 3169632 w 6859896"/>
              <a:gd name="connsiteY1157" fmla="*/ 6850430 h 6859678"/>
              <a:gd name="connsiteX1158" fmla="*/ 3151106 w 6859896"/>
              <a:gd name="connsiteY1158" fmla="*/ 6848967 h 6859678"/>
              <a:gd name="connsiteX1159" fmla="*/ 3244821 w 6859896"/>
              <a:gd name="connsiteY1159" fmla="*/ 6033916 h 6859678"/>
              <a:gd name="connsiteX1160" fmla="*/ 3258959 w 6859896"/>
              <a:gd name="connsiteY1160" fmla="*/ 6034891 h 6859678"/>
              <a:gd name="connsiteX1161" fmla="*/ 3206576 w 6859896"/>
              <a:gd name="connsiteY1161" fmla="*/ 6852868 h 6859678"/>
              <a:gd name="connsiteX1162" fmla="*/ 3188050 w 6859896"/>
              <a:gd name="connsiteY1162" fmla="*/ 6851622 h 6859678"/>
              <a:gd name="connsiteX1163" fmla="*/ 3273152 w 6859896"/>
              <a:gd name="connsiteY1163" fmla="*/ 6035758 h 6859678"/>
              <a:gd name="connsiteX1164" fmla="*/ 3287291 w 6859896"/>
              <a:gd name="connsiteY1164" fmla="*/ 6036517 h 6859678"/>
              <a:gd name="connsiteX1165" fmla="*/ 3243954 w 6859896"/>
              <a:gd name="connsiteY1165" fmla="*/ 6854981 h 6859678"/>
              <a:gd name="connsiteX1166" fmla="*/ 3225428 w 6859896"/>
              <a:gd name="connsiteY1166" fmla="*/ 6853951 h 6859678"/>
              <a:gd name="connsiteX1167" fmla="*/ 3301483 w 6859896"/>
              <a:gd name="connsiteY1167" fmla="*/ 6037275 h 6859678"/>
              <a:gd name="connsiteX1168" fmla="*/ 3315622 w 6859896"/>
              <a:gd name="connsiteY1168" fmla="*/ 6037925 h 6859678"/>
              <a:gd name="connsiteX1169" fmla="*/ 3280845 w 6859896"/>
              <a:gd name="connsiteY1169" fmla="*/ 6856768 h 6859678"/>
              <a:gd name="connsiteX1170" fmla="*/ 3262264 w 6859896"/>
              <a:gd name="connsiteY1170" fmla="*/ 6855901 h 6859678"/>
              <a:gd name="connsiteX1171" fmla="*/ 3329761 w 6859896"/>
              <a:gd name="connsiteY1171" fmla="*/ 6038467 h 6859678"/>
              <a:gd name="connsiteX1172" fmla="*/ 3343899 w 6859896"/>
              <a:gd name="connsiteY1172" fmla="*/ 6038954 h 6859678"/>
              <a:gd name="connsiteX1173" fmla="*/ 3317843 w 6859896"/>
              <a:gd name="connsiteY1173" fmla="*/ 6858122 h 6859678"/>
              <a:gd name="connsiteX1174" fmla="*/ 3299316 w 6859896"/>
              <a:gd name="connsiteY1174" fmla="*/ 6857472 h 6859678"/>
              <a:gd name="connsiteX1175" fmla="*/ 3358092 w 6859896"/>
              <a:gd name="connsiteY1175" fmla="*/ 6039333 h 6859678"/>
              <a:gd name="connsiteX1176" fmla="*/ 3372230 w 6859896"/>
              <a:gd name="connsiteY1176" fmla="*/ 6039713 h 6859678"/>
              <a:gd name="connsiteX1177" fmla="*/ 3354895 w 6859896"/>
              <a:gd name="connsiteY1177" fmla="*/ 6859097 h 6859678"/>
              <a:gd name="connsiteX1178" fmla="*/ 3336369 w 6859896"/>
              <a:gd name="connsiteY1178" fmla="*/ 6858664 h 6859678"/>
              <a:gd name="connsiteX1179" fmla="*/ 3386423 w 6859896"/>
              <a:gd name="connsiteY1179" fmla="*/ 6039983 h 6859678"/>
              <a:gd name="connsiteX1180" fmla="*/ 3400616 w 6859896"/>
              <a:gd name="connsiteY1180" fmla="*/ 6039983 h 6859678"/>
              <a:gd name="connsiteX1181" fmla="*/ 3391949 w 6859896"/>
              <a:gd name="connsiteY1181" fmla="*/ 6859531 h 6859678"/>
              <a:gd name="connsiteX1182" fmla="*/ 3373422 w 6859896"/>
              <a:gd name="connsiteY1182" fmla="*/ 6859531 h 6859678"/>
              <a:gd name="connsiteX1183" fmla="*/ 3414808 w 6859896"/>
              <a:gd name="connsiteY1183" fmla="*/ 6040254 h 6859678"/>
              <a:gd name="connsiteX1184" fmla="*/ 3428893 w 6859896"/>
              <a:gd name="connsiteY1184" fmla="*/ 6040254 h 6859678"/>
              <a:gd name="connsiteX1185" fmla="*/ 3429218 w 6859896"/>
              <a:gd name="connsiteY1185" fmla="*/ 6859801 h 6859678"/>
              <a:gd name="connsiteX1186" fmla="*/ 3410529 w 6859896"/>
              <a:gd name="connsiteY1186" fmla="*/ 6859801 h 6859678"/>
              <a:gd name="connsiteX1187" fmla="*/ 3443248 w 6859896"/>
              <a:gd name="connsiteY1187" fmla="*/ 6040254 h 6859678"/>
              <a:gd name="connsiteX1188" fmla="*/ 3457441 w 6859896"/>
              <a:gd name="connsiteY1188" fmla="*/ 6040254 h 6859678"/>
              <a:gd name="connsiteX1189" fmla="*/ 3466216 w 6859896"/>
              <a:gd name="connsiteY1189" fmla="*/ 6859801 h 6859678"/>
              <a:gd name="connsiteX1190" fmla="*/ 3447690 w 6859896"/>
              <a:gd name="connsiteY1190" fmla="*/ 6859801 h 6859678"/>
              <a:gd name="connsiteX1191" fmla="*/ 3471633 w 6859896"/>
              <a:gd name="connsiteY1191" fmla="*/ 6039983 h 6859678"/>
              <a:gd name="connsiteX1192" fmla="*/ 3485880 w 6859896"/>
              <a:gd name="connsiteY1192" fmla="*/ 6039983 h 6859678"/>
              <a:gd name="connsiteX1193" fmla="*/ 3503377 w 6859896"/>
              <a:gd name="connsiteY1193" fmla="*/ 6859368 h 6859678"/>
              <a:gd name="connsiteX1194" fmla="*/ 3484797 w 6859896"/>
              <a:gd name="connsiteY1194" fmla="*/ 6859693 h 6859678"/>
              <a:gd name="connsiteX1195" fmla="*/ 3500073 w 6859896"/>
              <a:gd name="connsiteY1195" fmla="*/ 6039333 h 6859678"/>
              <a:gd name="connsiteX1196" fmla="*/ 3514266 w 6859896"/>
              <a:gd name="connsiteY1196" fmla="*/ 6038954 h 6859678"/>
              <a:gd name="connsiteX1197" fmla="*/ 3540538 w 6859896"/>
              <a:gd name="connsiteY1197" fmla="*/ 6858068 h 6859678"/>
              <a:gd name="connsiteX1198" fmla="*/ 3521958 w 6859896"/>
              <a:gd name="connsiteY1198" fmla="*/ 6858664 h 6859678"/>
              <a:gd name="connsiteX1199" fmla="*/ 3528458 w 6859896"/>
              <a:gd name="connsiteY1199" fmla="*/ 6038412 h 6859678"/>
              <a:gd name="connsiteX1200" fmla="*/ 3542651 w 6859896"/>
              <a:gd name="connsiteY1200" fmla="*/ 6037871 h 6859678"/>
              <a:gd name="connsiteX1201" fmla="*/ 3577699 w 6859896"/>
              <a:gd name="connsiteY1201" fmla="*/ 6856714 h 6859678"/>
              <a:gd name="connsiteX1202" fmla="*/ 3559119 w 6859896"/>
              <a:gd name="connsiteY1202" fmla="*/ 6857418 h 6859678"/>
              <a:gd name="connsiteX1203" fmla="*/ 3556789 w 6859896"/>
              <a:gd name="connsiteY1203" fmla="*/ 6037221 h 6859678"/>
              <a:gd name="connsiteX1204" fmla="*/ 3570982 w 6859896"/>
              <a:gd name="connsiteY1204" fmla="*/ 6036517 h 6859678"/>
              <a:gd name="connsiteX1205" fmla="*/ 3614807 w 6859896"/>
              <a:gd name="connsiteY1205" fmla="*/ 6854926 h 6859678"/>
              <a:gd name="connsiteX1206" fmla="*/ 3596280 w 6859896"/>
              <a:gd name="connsiteY1206" fmla="*/ 6855847 h 6859678"/>
              <a:gd name="connsiteX1207" fmla="*/ 3585175 w 6859896"/>
              <a:gd name="connsiteY1207" fmla="*/ 6035704 h 6859678"/>
              <a:gd name="connsiteX1208" fmla="*/ 3599313 w 6859896"/>
              <a:gd name="connsiteY1208" fmla="*/ 6034837 h 6859678"/>
              <a:gd name="connsiteX1209" fmla="*/ 3651968 w 6859896"/>
              <a:gd name="connsiteY1209" fmla="*/ 6852814 h 6859678"/>
              <a:gd name="connsiteX1210" fmla="*/ 3633387 w 6859896"/>
              <a:gd name="connsiteY1210" fmla="*/ 6853951 h 6859678"/>
              <a:gd name="connsiteX1211" fmla="*/ 3613452 w 6859896"/>
              <a:gd name="connsiteY1211" fmla="*/ 6033862 h 6859678"/>
              <a:gd name="connsiteX1212" fmla="*/ 3627645 w 6859896"/>
              <a:gd name="connsiteY1212" fmla="*/ 6032833 h 6859678"/>
              <a:gd name="connsiteX1213" fmla="*/ 3689670 w 6859896"/>
              <a:gd name="connsiteY1213" fmla="*/ 6850376 h 6859678"/>
              <a:gd name="connsiteX1214" fmla="*/ 3671089 w 6859896"/>
              <a:gd name="connsiteY1214" fmla="*/ 6851676 h 6859678"/>
              <a:gd name="connsiteX1215" fmla="*/ 3641783 w 6859896"/>
              <a:gd name="connsiteY1215" fmla="*/ 6031750 h 6859678"/>
              <a:gd name="connsiteX1216" fmla="*/ 3655922 w 6859896"/>
              <a:gd name="connsiteY1216" fmla="*/ 6030558 h 6859678"/>
              <a:gd name="connsiteX1217" fmla="*/ 3726344 w 6859896"/>
              <a:gd name="connsiteY1217" fmla="*/ 6847125 h 6859678"/>
              <a:gd name="connsiteX1218" fmla="*/ 3707817 w 6859896"/>
              <a:gd name="connsiteY1218" fmla="*/ 6848697 h 6859678"/>
              <a:gd name="connsiteX1219" fmla="*/ 3670006 w 6859896"/>
              <a:gd name="connsiteY1219" fmla="*/ 6029312 h 6859678"/>
              <a:gd name="connsiteX1220" fmla="*/ 3684145 w 6859896"/>
              <a:gd name="connsiteY1220" fmla="*/ 6028012 h 6859678"/>
              <a:gd name="connsiteX1221" fmla="*/ 3763179 w 6859896"/>
              <a:gd name="connsiteY1221" fmla="*/ 6843767 h 6859678"/>
              <a:gd name="connsiteX1222" fmla="*/ 3744653 w 6859896"/>
              <a:gd name="connsiteY1222" fmla="*/ 6845501 h 6859678"/>
              <a:gd name="connsiteX1223" fmla="*/ 3698229 w 6859896"/>
              <a:gd name="connsiteY1223" fmla="*/ 6026603 h 6859678"/>
              <a:gd name="connsiteX1224" fmla="*/ 3712367 w 6859896"/>
              <a:gd name="connsiteY1224" fmla="*/ 6025086 h 6859678"/>
              <a:gd name="connsiteX1225" fmla="*/ 3800232 w 6859896"/>
              <a:gd name="connsiteY1225" fmla="*/ 6839975 h 6859678"/>
              <a:gd name="connsiteX1226" fmla="*/ 3781706 w 6859896"/>
              <a:gd name="connsiteY1226" fmla="*/ 6841925 h 6859678"/>
              <a:gd name="connsiteX1227" fmla="*/ 3726452 w 6859896"/>
              <a:gd name="connsiteY1227" fmla="*/ 6023570 h 6859678"/>
              <a:gd name="connsiteX1228" fmla="*/ 3740536 w 6859896"/>
              <a:gd name="connsiteY1228" fmla="*/ 6021945 h 6859678"/>
              <a:gd name="connsiteX1229" fmla="*/ 3837177 w 6859896"/>
              <a:gd name="connsiteY1229" fmla="*/ 6835804 h 6859678"/>
              <a:gd name="connsiteX1230" fmla="*/ 3818704 w 6859896"/>
              <a:gd name="connsiteY1230" fmla="*/ 6837917 h 6859678"/>
              <a:gd name="connsiteX1231" fmla="*/ 3754566 w 6859896"/>
              <a:gd name="connsiteY1231" fmla="*/ 6020211 h 6859678"/>
              <a:gd name="connsiteX1232" fmla="*/ 3768651 w 6859896"/>
              <a:gd name="connsiteY1232" fmla="*/ 6018424 h 6859678"/>
              <a:gd name="connsiteX1233" fmla="*/ 3874176 w 6859896"/>
              <a:gd name="connsiteY1233" fmla="*/ 6830983 h 6859678"/>
              <a:gd name="connsiteX1234" fmla="*/ 3855703 w 6859896"/>
              <a:gd name="connsiteY1234" fmla="*/ 6833312 h 6859678"/>
              <a:gd name="connsiteX1235" fmla="*/ 3782681 w 6859896"/>
              <a:gd name="connsiteY1235" fmla="*/ 6016582 h 6859678"/>
              <a:gd name="connsiteX1236" fmla="*/ 3796711 w 6859896"/>
              <a:gd name="connsiteY1236" fmla="*/ 6014631 h 6859678"/>
              <a:gd name="connsiteX1237" fmla="*/ 3911065 w 6859896"/>
              <a:gd name="connsiteY1237" fmla="*/ 6826216 h 6859678"/>
              <a:gd name="connsiteX1238" fmla="*/ 3892593 w 6859896"/>
              <a:gd name="connsiteY1238" fmla="*/ 6828762 h 6859678"/>
              <a:gd name="connsiteX1239" fmla="*/ 3810741 w 6859896"/>
              <a:gd name="connsiteY1239" fmla="*/ 6012627 h 6859678"/>
              <a:gd name="connsiteX1240" fmla="*/ 3824718 w 6859896"/>
              <a:gd name="connsiteY1240" fmla="*/ 6010514 h 6859678"/>
              <a:gd name="connsiteX1241" fmla="*/ 3947902 w 6859896"/>
              <a:gd name="connsiteY1241" fmla="*/ 6820799 h 6859678"/>
              <a:gd name="connsiteX1242" fmla="*/ 3929484 w 6859896"/>
              <a:gd name="connsiteY1242" fmla="*/ 6823561 h 6859678"/>
              <a:gd name="connsiteX1243" fmla="*/ 3838748 w 6859896"/>
              <a:gd name="connsiteY1243" fmla="*/ 6008348 h 6859678"/>
              <a:gd name="connsiteX1244" fmla="*/ 3852724 w 6859896"/>
              <a:gd name="connsiteY1244" fmla="*/ 6006127 h 6859678"/>
              <a:gd name="connsiteX1245" fmla="*/ 3984683 w 6859896"/>
              <a:gd name="connsiteY1245" fmla="*/ 6815003 h 6859678"/>
              <a:gd name="connsiteX1246" fmla="*/ 3966319 w 6859896"/>
              <a:gd name="connsiteY1246" fmla="*/ 6817927 h 6859678"/>
              <a:gd name="connsiteX1247" fmla="*/ 3866700 w 6859896"/>
              <a:gd name="connsiteY1247" fmla="*/ 6003797 h 6859678"/>
              <a:gd name="connsiteX1248" fmla="*/ 3880676 w 6859896"/>
              <a:gd name="connsiteY1248" fmla="*/ 6001414 h 6859678"/>
              <a:gd name="connsiteX1249" fmla="*/ 4021519 w 6859896"/>
              <a:gd name="connsiteY1249" fmla="*/ 6808827 h 6859678"/>
              <a:gd name="connsiteX1250" fmla="*/ 4003155 w 6859896"/>
              <a:gd name="connsiteY1250" fmla="*/ 6811969 h 6859678"/>
              <a:gd name="connsiteX1251" fmla="*/ 3894597 w 6859896"/>
              <a:gd name="connsiteY1251" fmla="*/ 5998922 h 6859678"/>
              <a:gd name="connsiteX1252" fmla="*/ 3908520 w 6859896"/>
              <a:gd name="connsiteY1252" fmla="*/ 5996376 h 6859678"/>
              <a:gd name="connsiteX1253" fmla="*/ 4058084 w 6859896"/>
              <a:gd name="connsiteY1253" fmla="*/ 6802218 h 6859678"/>
              <a:gd name="connsiteX1254" fmla="*/ 4039721 w 6859896"/>
              <a:gd name="connsiteY1254" fmla="*/ 6805523 h 6859678"/>
              <a:gd name="connsiteX1255" fmla="*/ 3922441 w 6859896"/>
              <a:gd name="connsiteY1255" fmla="*/ 5993505 h 6859678"/>
              <a:gd name="connsiteX1256" fmla="*/ 3936363 w 6859896"/>
              <a:gd name="connsiteY1256" fmla="*/ 5990797 h 6859678"/>
              <a:gd name="connsiteX1257" fmla="*/ 4094650 w 6859896"/>
              <a:gd name="connsiteY1257" fmla="*/ 6794959 h 6859678"/>
              <a:gd name="connsiteX1258" fmla="*/ 4076394 w 6859896"/>
              <a:gd name="connsiteY1258" fmla="*/ 6798480 h 6859678"/>
              <a:gd name="connsiteX1259" fmla="*/ 3950231 w 6859896"/>
              <a:gd name="connsiteY1259" fmla="*/ 5988088 h 6859678"/>
              <a:gd name="connsiteX1260" fmla="*/ 3964099 w 6859896"/>
              <a:gd name="connsiteY1260" fmla="*/ 5985217 h 6859678"/>
              <a:gd name="connsiteX1261" fmla="*/ 4131161 w 6859896"/>
              <a:gd name="connsiteY1261" fmla="*/ 6787592 h 6859678"/>
              <a:gd name="connsiteX1262" fmla="*/ 4112905 w 6859896"/>
              <a:gd name="connsiteY1262" fmla="*/ 6791330 h 6859678"/>
              <a:gd name="connsiteX1263" fmla="*/ 3977912 w 6859896"/>
              <a:gd name="connsiteY1263" fmla="*/ 5982292 h 6859678"/>
              <a:gd name="connsiteX1264" fmla="*/ 3991780 w 6859896"/>
              <a:gd name="connsiteY1264" fmla="*/ 5979312 h 6859678"/>
              <a:gd name="connsiteX1265" fmla="*/ 4167617 w 6859896"/>
              <a:gd name="connsiteY1265" fmla="*/ 6779792 h 6859678"/>
              <a:gd name="connsiteX1266" fmla="*/ 4149416 w 6859896"/>
              <a:gd name="connsiteY1266" fmla="*/ 6783746 h 6859678"/>
              <a:gd name="connsiteX1267" fmla="*/ 4005593 w 6859896"/>
              <a:gd name="connsiteY1267" fmla="*/ 5976225 h 6859678"/>
              <a:gd name="connsiteX1268" fmla="*/ 4019407 w 6859896"/>
              <a:gd name="connsiteY1268" fmla="*/ 5973083 h 6859678"/>
              <a:gd name="connsiteX1269" fmla="*/ 4204291 w 6859896"/>
              <a:gd name="connsiteY1269" fmla="*/ 6772045 h 6859678"/>
              <a:gd name="connsiteX1270" fmla="*/ 4186144 w 6859896"/>
              <a:gd name="connsiteY1270" fmla="*/ 6776162 h 6859678"/>
              <a:gd name="connsiteX1271" fmla="*/ 4033166 w 6859896"/>
              <a:gd name="connsiteY1271" fmla="*/ 5969833 h 6859678"/>
              <a:gd name="connsiteX1272" fmla="*/ 4046925 w 6859896"/>
              <a:gd name="connsiteY1272" fmla="*/ 5966528 h 6859678"/>
              <a:gd name="connsiteX1273" fmla="*/ 4240206 w 6859896"/>
              <a:gd name="connsiteY1273" fmla="*/ 6762836 h 6859678"/>
              <a:gd name="connsiteX1274" fmla="*/ 4222113 w 6859896"/>
              <a:gd name="connsiteY1274" fmla="*/ 6767170 h 6859678"/>
              <a:gd name="connsiteX1275" fmla="*/ 4060685 w 6859896"/>
              <a:gd name="connsiteY1275" fmla="*/ 5963169 h 6859678"/>
              <a:gd name="connsiteX1276" fmla="*/ 4074390 w 6859896"/>
              <a:gd name="connsiteY1276" fmla="*/ 5959702 h 6859678"/>
              <a:gd name="connsiteX1277" fmla="*/ 4276392 w 6859896"/>
              <a:gd name="connsiteY1277" fmla="*/ 6754007 h 6859678"/>
              <a:gd name="connsiteX1278" fmla="*/ 4258353 w 6859896"/>
              <a:gd name="connsiteY1278" fmla="*/ 6758557 h 6859678"/>
              <a:gd name="connsiteX1279" fmla="*/ 4088095 w 6859896"/>
              <a:gd name="connsiteY1279" fmla="*/ 5956182 h 6859678"/>
              <a:gd name="connsiteX1280" fmla="*/ 4101800 w 6859896"/>
              <a:gd name="connsiteY1280" fmla="*/ 5952606 h 6859678"/>
              <a:gd name="connsiteX1281" fmla="*/ 4312632 w 6859896"/>
              <a:gd name="connsiteY1281" fmla="*/ 6745068 h 6859678"/>
              <a:gd name="connsiteX1282" fmla="*/ 4294594 w 6859896"/>
              <a:gd name="connsiteY1282" fmla="*/ 6749835 h 6859678"/>
              <a:gd name="connsiteX1283" fmla="*/ 4115451 w 6859896"/>
              <a:gd name="connsiteY1283" fmla="*/ 5948923 h 6859678"/>
              <a:gd name="connsiteX1284" fmla="*/ 4129102 w 6859896"/>
              <a:gd name="connsiteY1284" fmla="*/ 5945185 h 6859678"/>
              <a:gd name="connsiteX1285" fmla="*/ 4348439 w 6859896"/>
              <a:gd name="connsiteY1285" fmla="*/ 6734884 h 6859678"/>
              <a:gd name="connsiteX1286" fmla="*/ 4330455 w 6859896"/>
              <a:gd name="connsiteY1286" fmla="*/ 6739814 h 6859678"/>
              <a:gd name="connsiteX1287" fmla="*/ 4142536 w 6859896"/>
              <a:gd name="connsiteY1287" fmla="*/ 5941339 h 6859678"/>
              <a:gd name="connsiteX1288" fmla="*/ 4156133 w 6859896"/>
              <a:gd name="connsiteY1288" fmla="*/ 5937438 h 6859678"/>
              <a:gd name="connsiteX1289" fmla="*/ 4384083 w 6859896"/>
              <a:gd name="connsiteY1289" fmla="*/ 6724700 h 6859678"/>
              <a:gd name="connsiteX1290" fmla="*/ 4366153 w 6859896"/>
              <a:gd name="connsiteY1290" fmla="*/ 6730117 h 6859678"/>
              <a:gd name="connsiteX1291" fmla="*/ 4169622 w 6859896"/>
              <a:gd name="connsiteY1291" fmla="*/ 5933484 h 6859678"/>
              <a:gd name="connsiteX1292" fmla="*/ 4183164 w 6859896"/>
              <a:gd name="connsiteY1292" fmla="*/ 5929421 h 6859678"/>
              <a:gd name="connsiteX1293" fmla="*/ 4419728 w 6859896"/>
              <a:gd name="connsiteY1293" fmla="*/ 6714137 h 6859678"/>
              <a:gd name="connsiteX1294" fmla="*/ 4401851 w 6859896"/>
              <a:gd name="connsiteY1294" fmla="*/ 6719554 h 6859678"/>
              <a:gd name="connsiteX1295" fmla="*/ 4196707 w 6859896"/>
              <a:gd name="connsiteY1295" fmla="*/ 5925304 h 6859678"/>
              <a:gd name="connsiteX1296" fmla="*/ 4210250 w 6859896"/>
              <a:gd name="connsiteY1296" fmla="*/ 5921079 h 6859678"/>
              <a:gd name="connsiteX1297" fmla="*/ 4455426 w 6859896"/>
              <a:gd name="connsiteY1297" fmla="*/ 6703140 h 6859678"/>
              <a:gd name="connsiteX1298" fmla="*/ 4437550 w 6859896"/>
              <a:gd name="connsiteY1298" fmla="*/ 6708557 h 6859678"/>
              <a:gd name="connsiteX1299" fmla="*/ 4223792 w 6859896"/>
              <a:gd name="connsiteY1299" fmla="*/ 5916799 h 6859678"/>
              <a:gd name="connsiteX1300" fmla="*/ 4237281 w 6859896"/>
              <a:gd name="connsiteY1300" fmla="*/ 5912412 h 6859678"/>
              <a:gd name="connsiteX1301" fmla="*/ 4491016 w 6859896"/>
              <a:gd name="connsiteY1301" fmla="*/ 6691765 h 6859678"/>
              <a:gd name="connsiteX1302" fmla="*/ 4473248 w 6859896"/>
              <a:gd name="connsiteY1302" fmla="*/ 6697506 h 6859678"/>
              <a:gd name="connsiteX1303" fmla="*/ 4250878 w 6859896"/>
              <a:gd name="connsiteY1303" fmla="*/ 5907970 h 6859678"/>
              <a:gd name="connsiteX1304" fmla="*/ 4264312 w 6859896"/>
              <a:gd name="connsiteY1304" fmla="*/ 5903474 h 6859678"/>
              <a:gd name="connsiteX1305" fmla="*/ 4526606 w 6859896"/>
              <a:gd name="connsiteY1305" fmla="*/ 6679955 h 6859678"/>
              <a:gd name="connsiteX1306" fmla="*/ 4508892 w 6859896"/>
              <a:gd name="connsiteY1306" fmla="*/ 6685914 h 6859678"/>
              <a:gd name="connsiteX1307" fmla="*/ 4277963 w 6859896"/>
              <a:gd name="connsiteY1307" fmla="*/ 5898869 h 6859678"/>
              <a:gd name="connsiteX1308" fmla="*/ 4291343 w 6859896"/>
              <a:gd name="connsiteY1308" fmla="*/ 5894210 h 6859678"/>
              <a:gd name="connsiteX1309" fmla="*/ 4562196 w 6859896"/>
              <a:gd name="connsiteY1309" fmla="*/ 6667767 h 6859678"/>
              <a:gd name="connsiteX1310" fmla="*/ 4544483 w 6859896"/>
              <a:gd name="connsiteY1310" fmla="*/ 6673942 h 6859678"/>
              <a:gd name="connsiteX1311" fmla="*/ 4305048 w 6859896"/>
              <a:gd name="connsiteY1311" fmla="*/ 5889498 h 6859678"/>
              <a:gd name="connsiteX1312" fmla="*/ 4318428 w 6859896"/>
              <a:gd name="connsiteY1312" fmla="*/ 5884676 h 6859678"/>
              <a:gd name="connsiteX1313" fmla="*/ 4597678 w 6859896"/>
              <a:gd name="connsiteY1313" fmla="*/ 6655254 h 6859678"/>
              <a:gd name="connsiteX1314" fmla="*/ 4580073 w 6859896"/>
              <a:gd name="connsiteY1314" fmla="*/ 6661537 h 6859678"/>
              <a:gd name="connsiteX1315" fmla="*/ 4305048 w 6859896"/>
              <a:gd name="connsiteY1315" fmla="*/ 5889498 h 6859678"/>
              <a:gd name="connsiteX1316" fmla="*/ 4331755 w 6859896"/>
              <a:gd name="connsiteY1316" fmla="*/ 5879801 h 6859678"/>
              <a:gd name="connsiteX1317" fmla="*/ 4345080 w 6859896"/>
              <a:gd name="connsiteY1317" fmla="*/ 5874871 h 6859678"/>
              <a:gd name="connsiteX1318" fmla="*/ 4632781 w 6859896"/>
              <a:gd name="connsiteY1318" fmla="*/ 6642307 h 6859678"/>
              <a:gd name="connsiteX1319" fmla="*/ 4615284 w 6859896"/>
              <a:gd name="connsiteY1319" fmla="*/ 6648807 h 6859678"/>
              <a:gd name="connsiteX1320" fmla="*/ 4331755 w 6859896"/>
              <a:gd name="connsiteY1320" fmla="*/ 5879584 h 6859678"/>
              <a:gd name="connsiteX1321" fmla="*/ 4358352 w 6859896"/>
              <a:gd name="connsiteY1321" fmla="*/ 5869834 h 6859678"/>
              <a:gd name="connsiteX1322" fmla="*/ 4371624 w 6859896"/>
              <a:gd name="connsiteY1322" fmla="*/ 5864741 h 6859678"/>
              <a:gd name="connsiteX1323" fmla="*/ 4667721 w 6859896"/>
              <a:gd name="connsiteY1323" fmla="*/ 6628980 h 6859678"/>
              <a:gd name="connsiteX1324" fmla="*/ 4650278 w 6859896"/>
              <a:gd name="connsiteY1324" fmla="*/ 6635643 h 6859678"/>
              <a:gd name="connsiteX1325" fmla="*/ 4358352 w 6859896"/>
              <a:gd name="connsiteY1325" fmla="*/ 5869834 h 6859678"/>
              <a:gd name="connsiteX1326" fmla="*/ 4384841 w 6859896"/>
              <a:gd name="connsiteY1326" fmla="*/ 5859595 h 6859678"/>
              <a:gd name="connsiteX1327" fmla="*/ 4398059 w 6859896"/>
              <a:gd name="connsiteY1327" fmla="*/ 5854178 h 6859678"/>
              <a:gd name="connsiteX1328" fmla="*/ 4702661 w 6859896"/>
              <a:gd name="connsiteY1328" fmla="*/ 6615709 h 6859678"/>
              <a:gd name="connsiteX1329" fmla="*/ 4685272 w 6859896"/>
              <a:gd name="connsiteY1329" fmla="*/ 6622589 h 6859678"/>
              <a:gd name="connsiteX1330" fmla="*/ 4411223 w 6859896"/>
              <a:gd name="connsiteY1330" fmla="*/ 5848761 h 6859678"/>
              <a:gd name="connsiteX1331" fmla="*/ 4424332 w 6859896"/>
              <a:gd name="connsiteY1331" fmla="*/ 5843344 h 6859678"/>
              <a:gd name="connsiteX1332" fmla="*/ 4737167 w 6859896"/>
              <a:gd name="connsiteY1332" fmla="*/ 6600920 h 6859678"/>
              <a:gd name="connsiteX1333" fmla="*/ 4719887 w 6859896"/>
              <a:gd name="connsiteY1333" fmla="*/ 6608016 h 6859678"/>
              <a:gd name="connsiteX1334" fmla="*/ 4437442 w 6859896"/>
              <a:gd name="connsiteY1334" fmla="*/ 5837927 h 6859678"/>
              <a:gd name="connsiteX1335" fmla="*/ 4450550 w 6859896"/>
              <a:gd name="connsiteY1335" fmla="*/ 5832510 h 6859678"/>
              <a:gd name="connsiteX1336" fmla="*/ 4771620 w 6859896"/>
              <a:gd name="connsiteY1336" fmla="*/ 6586565 h 6859678"/>
              <a:gd name="connsiteX1337" fmla="*/ 4754448 w 6859896"/>
              <a:gd name="connsiteY1337" fmla="*/ 6593824 h 6859678"/>
              <a:gd name="connsiteX1338" fmla="*/ 4463606 w 6859896"/>
              <a:gd name="connsiteY1338" fmla="*/ 5826768 h 6859678"/>
              <a:gd name="connsiteX1339" fmla="*/ 4476607 w 6859896"/>
              <a:gd name="connsiteY1339" fmla="*/ 5821351 h 6859678"/>
              <a:gd name="connsiteX1340" fmla="*/ 4805964 w 6859896"/>
              <a:gd name="connsiteY1340" fmla="*/ 6571831 h 6859678"/>
              <a:gd name="connsiteX1341" fmla="*/ 4788792 w 6859896"/>
              <a:gd name="connsiteY1341" fmla="*/ 6579306 h 6859678"/>
              <a:gd name="connsiteX1342" fmla="*/ 4489608 w 6859896"/>
              <a:gd name="connsiteY1342" fmla="*/ 5815392 h 6859678"/>
              <a:gd name="connsiteX1343" fmla="*/ 4502555 w 6859896"/>
              <a:gd name="connsiteY1343" fmla="*/ 5809542 h 6859678"/>
              <a:gd name="connsiteX1344" fmla="*/ 4840092 w 6859896"/>
              <a:gd name="connsiteY1344" fmla="*/ 6556446 h 6859678"/>
              <a:gd name="connsiteX1345" fmla="*/ 4823028 w 6859896"/>
              <a:gd name="connsiteY1345" fmla="*/ 6564084 h 6859678"/>
              <a:gd name="connsiteX1346" fmla="*/ 4515447 w 6859896"/>
              <a:gd name="connsiteY1346" fmla="*/ 5803691 h 6859678"/>
              <a:gd name="connsiteX1347" fmla="*/ 4528339 w 6859896"/>
              <a:gd name="connsiteY1347" fmla="*/ 5797732 h 6859678"/>
              <a:gd name="connsiteX1348" fmla="*/ 4874057 w 6859896"/>
              <a:gd name="connsiteY1348" fmla="*/ 6540845 h 6859678"/>
              <a:gd name="connsiteX1349" fmla="*/ 4857101 w 6859896"/>
              <a:gd name="connsiteY1349" fmla="*/ 6548700 h 6859678"/>
              <a:gd name="connsiteX1350" fmla="*/ 4541232 w 6859896"/>
              <a:gd name="connsiteY1350" fmla="*/ 5791720 h 6859678"/>
              <a:gd name="connsiteX1351" fmla="*/ 4554017 w 6859896"/>
              <a:gd name="connsiteY1351" fmla="*/ 5785598 h 6859678"/>
              <a:gd name="connsiteX1352" fmla="*/ 4907859 w 6859896"/>
              <a:gd name="connsiteY1352" fmla="*/ 6524919 h 6859678"/>
              <a:gd name="connsiteX1353" fmla="*/ 4890958 w 6859896"/>
              <a:gd name="connsiteY1353" fmla="*/ 6532936 h 6859678"/>
              <a:gd name="connsiteX1354" fmla="*/ 4567234 w 6859896"/>
              <a:gd name="connsiteY1354" fmla="*/ 5780073 h 6859678"/>
              <a:gd name="connsiteX1355" fmla="*/ 4580018 w 6859896"/>
              <a:gd name="connsiteY1355" fmla="*/ 5773789 h 6859678"/>
              <a:gd name="connsiteX1356" fmla="*/ 4941878 w 6859896"/>
              <a:gd name="connsiteY1356" fmla="*/ 6509209 h 6859678"/>
              <a:gd name="connsiteX1357" fmla="*/ 4925086 w 6859896"/>
              <a:gd name="connsiteY1357" fmla="*/ 6517389 h 6859678"/>
              <a:gd name="connsiteX1358" fmla="*/ 4592748 w 6859896"/>
              <a:gd name="connsiteY1358" fmla="*/ 5767505 h 6859678"/>
              <a:gd name="connsiteX1359" fmla="*/ 4605425 w 6859896"/>
              <a:gd name="connsiteY1359" fmla="*/ 5761167 h 6859678"/>
              <a:gd name="connsiteX1360" fmla="*/ 4975301 w 6859896"/>
              <a:gd name="connsiteY1360" fmla="*/ 6492471 h 6859678"/>
              <a:gd name="connsiteX1361" fmla="*/ 4958617 w 6859896"/>
              <a:gd name="connsiteY1361" fmla="*/ 6500867 h 6859678"/>
              <a:gd name="connsiteX1362" fmla="*/ 4618046 w 6859896"/>
              <a:gd name="connsiteY1362" fmla="*/ 5754721 h 6859678"/>
              <a:gd name="connsiteX1363" fmla="*/ 4630668 w 6859896"/>
              <a:gd name="connsiteY1363" fmla="*/ 5748220 h 6859678"/>
              <a:gd name="connsiteX1364" fmla="*/ 5008508 w 6859896"/>
              <a:gd name="connsiteY1364" fmla="*/ 6475515 h 6859678"/>
              <a:gd name="connsiteX1365" fmla="*/ 4991932 w 6859896"/>
              <a:gd name="connsiteY1365" fmla="*/ 6484074 h 6859678"/>
              <a:gd name="connsiteX1366" fmla="*/ 4643236 w 6859896"/>
              <a:gd name="connsiteY1366" fmla="*/ 5741612 h 6859678"/>
              <a:gd name="connsiteX1367" fmla="*/ 4655803 w 6859896"/>
              <a:gd name="connsiteY1367" fmla="*/ 5734949 h 6859678"/>
              <a:gd name="connsiteX1368" fmla="*/ 5041552 w 6859896"/>
              <a:gd name="connsiteY1368" fmla="*/ 6458127 h 6859678"/>
              <a:gd name="connsiteX1369" fmla="*/ 5025301 w 6859896"/>
              <a:gd name="connsiteY1369" fmla="*/ 6466848 h 6859678"/>
              <a:gd name="connsiteX1370" fmla="*/ 4668317 w 6859896"/>
              <a:gd name="connsiteY1370" fmla="*/ 5728231 h 6859678"/>
              <a:gd name="connsiteX1371" fmla="*/ 4680776 w 6859896"/>
              <a:gd name="connsiteY1371" fmla="*/ 5721460 h 6859678"/>
              <a:gd name="connsiteX1372" fmla="*/ 5074379 w 6859896"/>
              <a:gd name="connsiteY1372" fmla="*/ 6440359 h 6859678"/>
              <a:gd name="connsiteX1373" fmla="*/ 5058128 w 6859896"/>
              <a:gd name="connsiteY1373" fmla="*/ 6449297 h 6859678"/>
              <a:gd name="connsiteX1374" fmla="*/ 4693181 w 6859896"/>
              <a:gd name="connsiteY1374" fmla="*/ 5714635 h 6859678"/>
              <a:gd name="connsiteX1375" fmla="*/ 4705586 w 6859896"/>
              <a:gd name="connsiteY1375" fmla="*/ 5707701 h 6859678"/>
              <a:gd name="connsiteX1376" fmla="*/ 5106990 w 6859896"/>
              <a:gd name="connsiteY1376" fmla="*/ 6422266 h 6859678"/>
              <a:gd name="connsiteX1377" fmla="*/ 5090739 w 6859896"/>
              <a:gd name="connsiteY1377" fmla="*/ 6431366 h 6859678"/>
              <a:gd name="connsiteX1378" fmla="*/ 4693181 w 6859896"/>
              <a:gd name="connsiteY1378" fmla="*/ 5714635 h 6859678"/>
              <a:gd name="connsiteX1379" fmla="*/ 4717937 w 6859896"/>
              <a:gd name="connsiteY1379" fmla="*/ 5700713 h 6859678"/>
              <a:gd name="connsiteX1380" fmla="*/ 4730288 w 6859896"/>
              <a:gd name="connsiteY1380" fmla="*/ 5693671 h 6859678"/>
              <a:gd name="connsiteX1381" fmla="*/ 5139438 w 6859896"/>
              <a:gd name="connsiteY1381" fmla="*/ 6403793 h 6859678"/>
              <a:gd name="connsiteX1382" fmla="*/ 5123187 w 6859896"/>
              <a:gd name="connsiteY1382" fmla="*/ 6413056 h 6859678"/>
              <a:gd name="connsiteX1383" fmla="*/ 4742530 w 6859896"/>
              <a:gd name="connsiteY1383" fmla="*/ 5686574 h 6859678"/>
              <a:gd name="connsiteX1384" fmla="*/ 4754773 w 6859896"/>
              <a:gd name="connsiteY1384" fmla="*/ 5679369 h 6859678"/>
              <a:gd name="connsiteX1385" fmla="*/ 5171887 w 6859896"/>
              <a:gd name="connsiteY1385" fmla="*/ 6384996 h 6859678"/>
              <a:gd name="connsiteX1386" fmla="*/ 5155635 w 6859896"/>
              <a:gd name="connsiteY1386" fmla="*/ 6394476 h 6859678"/>
              <a:gd name="connsiteX1387" fmla="*/ 4766961 w 6859896"/>
              <a:gd name="connsiteY1387" fmla="*/ 5672111 h 6859678"/>
              <a:gd name="connsiteX1388" fmla="*/ 4779150 w 6859896"/>
              <a:gd name="connsiteY1388" fmla="*/ 5664798 h 6859678"/>
              <a:gd name="connsiteX1389" fmla="*/ 5203685 w 6859896"/>
              <a:gd name="connsiteY1389" fmla="*/ 6365874 h 6859678"/>
              <a:gd name="connsiteX1390" fmla="*/ 5187434 w 6859896"/>
              <a:gd name="connsiteY1390" fmla="*/ 6375462 h 6859678"/>
              <a:gd name="connsiteX1391" fmla="*/ 4791284 w 6859896"/>
              <a:gd name="connsiteY1391" fmla="*/ 5657430 h 6859678"/>
              <a:gd name="connsiteX1392" fmla="*/ 4803364 w 6859896"/>
              <a:gd name="connsiteY1392" fmla="*/ 5649955 h 6859678"/>
              <a:gd name="connsiteX1393" fmla="*/ 5235483 w 6859896"/>
              <a:gd name="connsiteY1393" fmla="*/ 6346373 h 6859678"/>
              <a:gd name="connsiteX1394" fmla="*/ 5219611 w 6859896"/>
              <a:gd name="connsiteY1394" fmla="*/ 6356177 h 6859678"/>
              <a:gd name="connsiteX1395" fmla="*/ 4815390 w 6859896"/>
              <a:gd name="connsiteY1395" fmla="*/ 5642425 h 6859678"/>
              <a:gd name="connsiteX1396" fmla="*/ 4827362 w 6859896"/>
              <a:gd name="connsiteY1396" fmla="*/ 5634841 h 6859678"/>
              <a:gd name="connsiteX1397" fmla="*/ 5267064 w 6859896"/>
              <a:gd name="connsiteY1397" fmla="*/ 6326546 h 6859678"/>
              <a:gd name="connsiteX1398" fmla="*/ 5251301 w 6859896"/>
              <a:gd name="connsiteY1398" fmla="*/ 6336513 h 6859678"/>
              <a:gd name="connsiteX1399" fmla="*/ 4839333 w 6859896"/>
              <a:gd name="connsiteY1399" fmla="*/ 5627203 h 6859678"/>
              <a:gd name="connsiteX1400" fmla="*/ 4851251 w 6859896"/>
              <a:gd name="connsiteY1400" fmla="*/ 5619511 h 6859678"/>
              <a:gd name="connsiteX1401" fmla="*/ 5298375 w 6859896"/>
              <a:gd name="connsiteY1401" fmla="*/ 6306395 h 6859678"/>
              <a:gd name="connsiteX1402" fmla="*/ 5282719 w 6859896"/>
              <a:gd name="connsiteY1402" fmla="*/ 6316525 h 6859678"/>
              <a:gd name="connsiteX1403" fmla="*/ 4863114 w 6859896"/>
              <a:gd name="connsiteY1403" fmla="*/ 5611710 h 6859678"/>
              <a:gd name="connsiteX1404" fmla="*/ 4874924 w 6859896"/>
              <a:gd name="connsiteY1404" fmla="*/ 5603910 h 6859678"/>
              <a:gd name="connsiteX1405" fmla="*/ 5329523 w 6859896"/>
              <a:gd name="connsiteY1405" fmla="*/ 6285864 h 6859678"/>
              <a:gd name="connsiteX1406" fmla="*/ 5313976 w 6859896"/>
              <a:gd name="connsiteY1406" fmla="*/ 6296156 h 6859678"/>
              <a:gd name="connsiteX1407" fmla="*/ 4886841 w 6859896"/>
              <a:gd name="connsiteY1407" fmla="*/ 5595893 h 6859678"/>
              <a:gd name="connsiteX1408" fmla="*/ 4898596 w 6859896"/>
              <a:gd name="connsiteY1408" fmla="*/ 5587930 h 6859678"/>
              <a:gd name="connsiteX1409" fmla="*/ 5360508 w 6859896"/>
              <a:gd name="connsiteY1409" fmla="*/ 6265062 h 6859678"/>
              <a:gd name="connsiteX1410" fmla="*/ 5345124 w 6859896"/>
              <a:gd name="connsiteY1410" fmla="*/ 6275517 h 6859678"/>
              <a:gd name="connsiteX1411" fmla="*/ 4886841 w 6859896"/>
              <a:gd name="connsiteY1411" fmla="*/ 5595893 h 6859678"/>
              <a:gd name="connsiteX1412" fmla="*/ 4910296 w 6859896"/>
              <a:gd name="connsiteY1412" fmla="*/ 5579912 h 6859678"/>
              <a:gd name="connsiteX1413" fmla="*/ 4921943 w 6859896"/>
              <a:gd name="connsiteY1413" fmla="*/ 5571787 h 6859678"/>
              <a:gd name="connsiteX1414" fmla="*/ 5391169 w 6859896"/>
              <a:gd name="connsiteY1414" fmla="*/ 6243773 h 6859678"/>
              <a:gd name="connsiteX1415" fmla="*/ 5375893 w 6859896"/>
              <a:gd name="connsiteY1415" fmla="*/ 6254607 h 6859678"/>
              <a:gd name="connsiteX1416" fmla="*/ 4933536 w 6859896"/>
              <a:gd name="connsiteY1416" fmla="*/ 5563661 h 6859678"/>
              <a:gd name="connsiteX1417" fmla="*/ 4945128 w 6859896"/>
              <a:gd name="connsiteY1417" fmla="*/ 5555427 h 6859678"/>
              <a:gd name="connsiteX1418" fmla="*/ 5421830 w 6859896"/>
              <a:gd name="connsiteY1418" fmla="*/ 6222268 h 6859678"/>
              <a:gd name="connsiteX1419" fmla="*/ 5406662 w 6859896"/>
              <a:gd name="connsiteY1419" fmla="*/ 6233102 h 6859678"/>
              <a:gd name="connsiteX1420" fmla="*/ 4956613 w 6859896"/>
              <a:gd name="connsiteY1420" fmla="*/ 5547139 h 6859678"/>
              <a:gd name="connsiteX1421" fmla="*/ 4968097 w 6859896"/>
              <a:gd name="connsiteY1421" fmla="*/ 5538797 h 6859678"/>
              <a:gd name="connsiteX1422" fmla="*/ 5451786 w 6859896"/>
              <a:gd name="connsiteY1422" fmla="*/ 6200437 h 6859678"/>
              <a:gd name="connsiteX1423" fmla="*/ 5436727 w 6859896"/>
              <a:gd name="connsiteY1423" fmla="*/ 6211271 h 6859678"/>
              <a:gd name="connsiteX1424" fmla="*/ 4979527 w 6859896"/>
              <a:gd name="connsiteY1424" fmla="*/ 5530400 h 6859678"/>
              <a:gd name="connsiteX1425" fmla="*/ 4990902 w 6859896"/>
              <a:gd name="connsiteY1425" fmla="*/ 5521950 h 6859678"/>
              <a:gd name="connsiteX1426" fmla="*/ 5481742 w 6859896"/>
              <a:gd name="connsiteY1426" fmla="*/ 6178281 h 6859678"/>
              <a:gd name="connsiteX1427" fmla="*/ 5466845 w 6859896"/>
              <a:gd name="connsiteY1427" fmla="*/ 6189386 h 6859678"/>
              <a:gd name="connsiteX1428" fmla="*/ 5002279 w 6859896"/>
              <a:gd name="connsiteY1428" fmla="*/ 5513391 h 6859678"/>
              <a:gd name="connsiteX1429" fmla="*/ 5013546 w 6859896"/>
              <a:gd name="connsiteY1429" fmla="*/ 5504832 h 6859678"/>
              <a:gd name="connsiteX1430" fmla="*/ 5511483 w 6859896"/>
              <a:gd name="connsiteY1430" fmla="*/ 6155800 h 6859678"/>
              <a:gd name="connsiteX1431" fmla="*/ 5496639 w 6859896"/>
              <a:gd name="connsiteY1431" fmla="*/ 6167068 h 6859678"/>
              <a:gd name="connsiteX1432" fmla="*/ 5024813 w 6859896"/>
              <a:gd name="connsiteY1432" fmla="*/ 5496165 h 6859678"/>
              <a:gd name="connsiteX1433" fmla="*/ 5035973 w 6859896"/>
              <a:gd name="connsiteY1433" fmla="*/ 5487443 h 6859678"/>
              <a:gd name="connsiteX1434" fmla="*/ 5540897 w 6859896"/>
              <a:gd name="connsiteY1434" fmla="*/ 6133048 h 6859678"/>
              <a:gd name="connsiteX1435" fmla="*/ 5526217 w 6859896"/>
              <a:gd name="connsiteY1435" fmla="*/ 6144479 h 6859678"/>
              <a:gd name="connsiteX1436" fmla="*/ 5047131 w 6859896"/>
              <a:gd name="connsiteY1436" fmla="*/ 5478667 h 6859678"/>
              <a:gd name="connsiteX1437" fmla="*/ 5057966 w 6859896"/>
              <a:gd name="connsiteY1437" fmla="*/ 5469838 h 6859678"/>
              <a:gd name="connsiteX1438" fmla="*/ 5569878 w 6859896"/>
              <a:gd name="connsiteY1438" fmla="*/ 6109918 h 6859678"/>
              <a:gd name="connsiteX1439" fmla="*/ 5555306 w 6859896"/>
              <a:gd name="connsiteY1439" fmla="*/ 6121510 h 6859678"/>
              <a:gd name="connsiteX1440" fmla="*/ 5069288 w 6859896"/>
              <a:gd name="connsiteY1440" fmla="*/ 5460954 h 6859678"/>
              <a:gd name="connsiteX1441" fmla="*/ 5080122 w 6859896"/>
              <a:gd name="connsiteY1441" fmla="*/ 5452016 h 6859678"/>
              <a:gd name="connsiteX1442" fmla="*/ 5598913 w 6859896"/>
              <a:gd name="connsiteY1442" fmla="*/ 6086516 h 6859678"/>
              <a:gd name="connsiteX1443" fmla="*/ 5584450 w 6859896"/>
              <a:gd name="connsiteY1443" fmla="*/ 6098271 h 6859678"/>
              <a:gd name="connsiteX1444" fmla="*/ 5091281 w 6859896"/>
              <a:gd name="connsiteY1444" fmla="*/ 5443023 h 6859678"/>
              <a:gd name="connsiteX1445" fmla="*/ 5102115 w 6859896"/>
              <a:gd name="connsiteY1445" fmla="*/ 5433922 h 6859678"/>
              <a:gd name="connsiteX1446" fmla="*/ 5627570 w 6859896"/>
              <a:gd name="connsiteY1446" fmla="*/ 6062789 h 6859678"/>
              <a:gd name="connsiteX1447" fmla="*/ 5613214 w 6859896"/>
              <a:gd name="connsiteY1447" fmla="*/ 6074707 h 6859678"/>
              <a:gd name="connsiteX1448" fmla="*/ 5091064 w 6859896"/>
              <a:gd name="connsiteY1448" fmla="*/ 5443023 h 6859678"/>
              <a:gd name="connsiteX1449" fmla="*/ 5112949 w 6859896"/>
              <a:gd name="connsiteY1449" fmla="*/ 5424822 h 6859678"/>
              <a:gd name="connsiteX1450" fmla="*/ 5123783 w 6859896"/>
              <a:gd name="connsiteY1450" fmla="*/ 5415613 h 6859678"/>
              <a:gd name="connsiteX1451" fmla="*/ 5656118 w 6859896"/>
              <a:gd name="connsiteY1451" fmla="*/ 6038575 h 6859678"/>
              <a:gd name="connsiteX1452" fmla="*/ 5641979 w 6859896"/>
              <a:gd name="connsiteY1452" fmla="*/ 6050601 h 6859678"/>
              <a:gd name="connsiteX1453" fmla="*/ 5134617 w 6859896"/>
              <a:gd name="connsiteY1453" fmla="*/ 5406404 h 6859678"/>
              <a:gd name="connsiteX1454" fmla="*/ 5145451 w 6859896"/>
              <a:gd name="connsiteY1454" fmla="*/ 5397086 h 6859678"/>
              <a:gd name="connsiteX1455" fmla="*/ 5684503 w 6859896"/>
              <a:gd name="connsiteY1455" fmla="*/ 6014631 h 6859678"/>
              <a:gd name="connsiteX1456" fmla="*/ 5670473 w 6859896"/>
              <a:gd name="connsiteY1456" fmla="*/ 6026820 h 6859678"/>
              <a:gd name="connsiteX1457" fmla="*/ 5155961 w 6859896"/>
              <a:gd name="connsiteY1457" fmla="*/ 5387715 h 6859678"/>
              <a:gd name="connsiteX1458" fmla="*/ 5166795 w 6859896"/>
              <a:gd name="connsiteY1458" fmla="*/ 5378344 h 6859678"/>
              <a:gd name="connsiteX1459" fmla="*/ 5712455 w 6859896"/>
              <a:gd name="connsiteY1459" fmla="*/ 5989821 h 6859678"/>
              <a:gd name="connsiteX1460" fmla="*/ 5698533 w 6859896"/>
              <a:gd name="connsiteY1460" fmla="*/ 6002172 h 6859678"/>
              <a:gd name="connsiteX1461" fmla="*/ 5177141 w 6859896"/>
              <a:gd name="connsiteY1461" fmla="*/ 5368864 h 6859678"/>
              <a:gd name="connsiteX1462" fmla="*/ 5187650 w 6859896"/>
              <a:gd name="connsiteY1462" fmla="*/ 5359330 h 6859678"/>
              <a:gd name="connsiteX1463" fmla="*/ 5739865 w 6859896"/>
              <a:gd name="connsiteY1463" fmla="*/ 5964903 h 6859678"/>
              <a:gd name="connsiteX1464" fmla="*/ 5726106 w 6859896"/>
              <a:gd name="connsiteY1464" fmla="*/ 5977416 h 6859678"/>
              <a:gd name="connsiteX1465" fmla="*/ 5198105 w 6859896"/>
              <a:gd name="connsiteY1465" fmla="*/ 5349741 h 6859678"/>
              <a:gd name="connsiteX1466" fmla="*/ 5208506 w 6859896"/>
              <a:gd name="connsiteY1466" fmla="*/ 5340099 h 6859678"/>
              <a:gd name="connsiteX1467" fmla="*/ 5767222 w 6859896"/>
              <a:gd name="connsiteY1467" fmla="*/ 5939713 h 6859678"/>
              <a:gd name="connsiteX1468" fmla="*/ 5753571 w 6859896"/>
              <a:gd name="connsiteY1468" fmla="*/ 5952335 h 6859678"/>
              <a:gd name="connsiteX1469" fmla="*/ 5218853 w 6859896"/>
              <a:gd name="connsiteY1469" fmla="*/ 5330402 h 6859678"/>
              <a:gd name="connsiteX1470" fmla="*/ 5229145 w 6859896"/>
              <a:gd name="connsiteY1470" fmla="*/ 5320652 h 6859678"/>
              <a:gd name="connsiteX1471" fmla="*/ 5794036 w 6859896"/>
              <a:gd name="connsiteY1471" fmla="*/ 5914416 h 6859678"/>
              <a:gd name="connsiteX1472" fmla="*/ 5780548 w 6859896"/>
              <a:gd name="connsiteY1472" fmla="*/ 5927200 h 6859678"/>
              <a:gd name="connsiteX1473" fmla="*/ 5239383 w 6859896"/>
              <a:gd name="connsiteY1473" fmla="*/ 5310847 h 6859678"/>
              <a:gd name="connsiteX1474" fmla="*/ 5249567 w 6859896"/>
              <a:gd name="connsiteY1474" fmla="*/ 5300988 h 6859678"/>
              <a:gd name="connsiteX1475" fmla="*/ 5820851 w 6859896"/>
              <a:gd name="connsiteY1475" fmla="*/ 5888414 h 6859678"/>
              <a:gd name="connsiteX1476" fmla="*/ 5807470 w 6859896"/>
              <a:gd name="connsiteY1476" fmla="*/ 5901361 h 6859678"/>
              <a:gd name="connsiteX1477" fmla="*/ 5259697 w 6859896"/>
              <a:gd name="connsiteY1477" fmla="*/ 5291075 h 6859678"/>
              <a:gd name="connsiteX1478" fmla="*/ 5269773 w 6859896"/>
              <a:gd name="connsiteY1478" fmla="*/ 5281107 h 6859678"/>
              <a:gd name="connsiteX1479" fmla="*/ 5847611 w 6859896"/>
              <a:gd name="connsiteY1479" fmla="*/ 5862304 h 6859678"/>
              <a:gd name="connsiteX1480" fmla="*/ 5834393 w 6859896"/>
              <a:gd name="connsiteY1480" fmla="*/ 5875413 h 6859678"/>
              <a:gd name="connsiteX1481" fmla="*/ 5279795 w 6859896"/>
              <a:gd name="connsiteY1481" fmla="*/ 5271086 h 6859678"/>
              <a:gd name="connsiteX1482" fmla="*/ 5289762 w 6859896"/>
              <a:gd name="connsiteY1482" fmla="*/ 5261010 h 6859678"/>
              <a:gd name="connsiteX1483" fmla="*/ 5873829 w 6859896"/>
              <a:gd name="connsiteY1483" fmla="*/ 5835977 h 6859678"/>
              <a:gd name="connsiteX1484" fmla="*/ 5860775 w 6859896"/>
              <a:gd name="connsiteY1484" fmla="*/ 5849195 h 6859678"/>
              <a:gd name="connsiteX1485" fmla="*/ 5299675 w 6859896"/>
              <a:gd name="connsiteY1485" fmla="*/ 5250880 h 6859678"/>
              <a:gd name="connsiteX1486" fmla="*/ 5309534 w 6859896"/>
              <a:gd name="connsiteY1486" fmla="*/ 5240696 h 6859678"/>
              <a:gd name="connsiteX1487" fmla="*/ 5899994 w 6859896"/>
              <a:gd name="connsiteY1487" fmla="*/ 5809487 h 6859678"/>
              <a:gd name="connsiteX1488" fmla="*/ 5887101 w 6859896"/>
              <a:gd name="connsiteY1488" fmla="*/ 5822868 h 6859678"/>
              <a:gd name="connsiteX1489" fmla="*/ 5319339 w 6859896"/>
              <a:gd name="connsiteY1489" fmla="*/ 5230458 h 6859678"/>
              <a:gd name="connsiteX1490" fmla="*/ 5329090 w 6859896"/>
              <a:gd name="connsiteY1490" fmla="*/ 5220165 h 6859678"/>
              <a:gd name="connsiteX1491" fmla="*/ 5925454 w 6859896"/>
              <a:gd name="connsiteY1491" fmla="*/ 5782402 h 6859678"/>
              <a:gd name="connsiteX1492" fmla="*/ 5912670 w 6859896"/>
              <a:gd name="connsiteY1492" fmla="*/ 5795891 h 6859678"/>
              <a:gd name="connsiteX1493" fmla="*/ 5338787 w 6859896"/>
              <a:gd name="connsiteY1493" fmla="*/ 5209873 h 6859678"/>
              <a:gd name="connsiteX1494" fmla="*/ 5348428 w 6859896"/>
              <a:gd name="connsiteY1494" fmla="*/ 5199472 h 6859678"/>
              <a:gd name="connsiteX1495" fmla="*/ 5950806 w 6859896"/>
              <a:gd name="connsiteY1495" fmla="*/ 5755208 h 6859678"/>
              <a:gd name="connsiteX1496" fmla="*/ 5937751 w 6859896"/>
              <a:gd name="connsiteY1496" fmla="*/ 5769239 h 6859678"/>
              <a:gd name="connsiteX1497" fmla="*/ 5358017 w 6859896"/>
              <a:gd name="connsiteY1497" fmla="*/ 5189017 h 6859678"/>
              <a:gd name="connsiteX1498" fmla="*/ 5367551 w 6859896"/>
              <a:gd name="connsiteY1498" fmla="*/ 5178508 h 6859678"/>
              <a:gd name="connsiteX1499" fmla="*/ 5975670 w 6859896"/>
              <a:gd name="connsiteY1499" fmla="*/ 5727961 h 6859678"/>
              <a:gd name="connsiteX1500" fmla="*/ 5963211 w 6859896"/>
              <a:gd name="connsiteY1500" fmla="*/ 5741720 h 6859678"/>
              <a:gd name="connsiteX1501" fmla="*/ 5377031 w 6859896"/>
              <a:gd name="connsiteY1501" fmla="*/ 5167999 h 6859678"/>
              <a:gd name="connsiteX1502" fmla="*/ 5386402 w 6859896"/>
              <a:gd name="connsiteY1502" fmla="*/ 5157165 h 6859678"/>
              <a:gd name="connsiteX1503" fmla="*/ 6000643 w 6859896"/>
              <a:gd name="connsiteY1503" fmla="*/ 5699846 h 6859678"/>
              <a:gd name="connsiteX1504" fmla="*/ 5988292 w 6859896"/>
              <a:gd name="connsiteY1504" fmla="*/ 5713714 h 6859678"/>
              <a:gd name="connsiteX1505" fmla="*/ 5376706 w 6859896"/>
              <a:gd name="connsiteY1505" fmla="*/ 5168216 h 6859678"/>
              <a:gd name="connsiteX1506" fmla="*/ 5395773 w 6859896"/>
              <a:gd name="connsiteY1506" fmla="*/ 5146764 h 6859678"/>
              <a:gd name="connsiteX1507" fmla="*/ 5405037 w 6859896"/>
              <a:gd name="connsiteY1507" fmla="*/ 5135930 h 6859678"/>
              <a:gd name="connsiteX1508" fmla="*/ 6025074 w 6859896"/>
              <a:gd name="connsiteY1508" fmla="*/ 5672219 h 6859678"/>
              <a:gd name="connsiteX1509" fmla="*/ 6012885 w 6859896"/>
              <a:gd name="connsiteY1509" fmla="*/ 5686249 h 6859678"/>
              <a:gd name="connsiteX1510" fmla="*/ 5414300 w 6859896"/>
              <a:gd name="connsiteY1510" fmla="*/ 5125096 h 6859678"/>
              <a:gd name="connsiteX1511" fmla="*/ 5423455 w 6859896"/>
              <a:gd name="connsiteY1511" fmla="*/ 5114262 h 6859678"/>
              <a:gd name="connsiteX1512" fmla="*/ 6049234 w 6859896"/>
              <a:gd name="connsiteY1512" fmla="*/ 5643509 h 6859678"/>
              <a:gd name="connsiteX1513" fmla="*/ 6037208 w 6859896"/>
              <a:gd name="connsiteY1513" fmla="*/ 5657701 h 6859678"/>
              <a:gd name="connsiteX1514" fmla="*/ 5432556 w 6859896"/>
              <a:gd name="connsiteY1514" fmla="*/ 5103428 h 6859678"/>
              <a:gd name="connsiteX1515" fmla="*/ 5441657 w 6859896"/>
              <a:gd name="connsiteY1515" fmla="*/ 5092594 h 6859678"/>
              <a:gd name="connsiteX1516" fmla="*/ 6073069 w 6859896"/>
              <a:gd name="connsiteY1516" fmla="*/ 5615069 h 6859678"/>
              <a:gd name="connsiteX1517" fmla="*/ 6061206 w 6859896"/>
              <a:gd name="connsiteY1517" fmla="*/ 5629370 h 6859678"/>
              <a:gd name="connsiteX1518" fmla="*/ 5450648 w 6859896"/>
              <a:gd name="connsiteY1518" fmla="*/ 5081760 h 6859678"/>
              <a:gd name="connsiteX1519" fmla="*/ 5459587 w 6859896"/>
              <a:gd name="connsiteY1519" fmla="*/ 5070925 h 6859678"/>
              <a:gd name="connsiteX1520" fmla="*/ 6096633 w 6859896"/>
              <a:gd name="connsiteY1520" fmla="*/ 5586576 h 6859678"/>
              <a:gd name="connsiteX1521" fmla="*/ 6084878 w 6859896"/>
              <a:gd name="connsiteY1521" fmla="*/ 5601039 h 6859678"/>
              <a:gd name="connsiteX1522" fmla="*/ 5468471 w 6859896"/>
              <a:gd name="connsiteY1522" fmla="*/ 5059766 h 6859678"/>
              <a:gd name="connsiteX1523" fmla="*/ 5477301 w 6859896"/>
              <a:gd name="connsiteY1523" fmla="*/ 5048769 h 6859678"/>
              <a:gd name="connsiteX1524" fmla="*/ 6119548 w 6859896"/>
              <a:gd name="connsiteY1524" fmla="*/ 5557973 h 6859678"/>
              <a:gd name="connsiteX1525" fmla="*/ 6108009 w 6859896"/>
              <a:gd name="connsiteY1525" fmla="*/ 5572491 h 6859678"/>
              <a:gd name="connsiteX1526" fmla="*/ 5486022 w 6859896"/>
              <a:gd name="connsiteY1526" fmla="*/ 5037556 h 6859678"/>
              <a:gd name="connsiteX1527" fmla="*/ 5494743 w 6859896"/>
              <a:gd name="connsiteY1527" fmla="*/ 5026397 h 6859678"/>
              <a:gd name="connsiteX1528" fmla="*/ 6142732 w 6859896"/>
              <a:gd name="connsiteY1528" fmla="*/ 5528179 h 6859678"/>
              <a:gd name="connsiteX1529" fmla="*/ 6131357 w 6859896"/>
              <a:gd name="connsiteY1529" fmla="*/ 5542806 h 6859678"/>
              <a:gd name="connsiteX1530" fmla="*/ 5503357 w 6859896"/>
              <a:gd name="connsiteY1530" fmla="*/ 5015184 h 6859678"/>
              <a:gd name="connsiteX1531" fmla="*/ 5511916 w 6859896"/>
              <a:gd name="connsiteY1531" fmla="*/ 5003916 h 6859678"/>
              <a:gd name="connsiteX1532" fmla="*/ 6165267 w 6859896"/>
              <a:gd name="connsiteY1532" fmla="*/ 5498981 h 6859678"/>
              <a:gd name="connsiteX1533" fmla="*/ 6154054 w 6859896"/>
              <a:gd name="connsiteY1533" fmla="*/ 5513770 h 6859678"/>
              <a:gd name="connsiteX1534" fmla="*/ 5520474 w 6859896"/>
              <a:gd name="connsiteY1534" fmla="*/ 4992595 h 6859678"/>
              <a:gd name="connsiteX1535" fmla="*/ 5528925 w 6859896"/>
              <a:gd name="connsiteY1535" fmla="*/ 4981273 h 6859678"/>
              <a:gd name="connsiteX1536" fmla="*/ 6187586 w 6859896"/>
              <a:gd name="connsiteY1536" fmla="*/ 5468808 h 6859678"/>
              <a:gd name="connsiteX1537" fmla="*/ 6176752 w 6859896"/>
              <a:gd name="connsiteY1537" fmla="*/ 5483705 h 6859678"/>
              <a:gd name="connsiteX1538" fmla="*/ 5537267 w 6859896"/>
              <a:gd name="connsiteY1538" fmla="*/ 4969843 h 6859678"/>
              <a:gd name="connsiteX1539" fmla="*/ 5545610 w 6859896"/>
              <a:gd name="connsiteY1539" fmla="*/ 4958413 h 6859678"/>
              <a:gd name="connsiteX1540" fmla="*/ 6209525 w 6859896"/>
              <a:gd name="connsiteY1540" fmla="*/ 5438961 h 6859678"/>
              <a:gd name="connsiteX1541" fmla="*/ 6198691 w 6859896"/>
              <a:gd name="connsiteY1541" fmla="*/ 5453966 h 6859678"/>
              <a:gd name="connsiteX1542" fmla="*/ 5553898 w 6859896"/>
              <a:gd name="connsiteY1542" fmla="*/ 4946929 h 6859678"/>
              <a:gd name="connsiteX1543" fmla="*/ 5562078 w 6859896"/>
              <a:gd name="connsiteY1543" fmla="*/ 4935390 h 6859678"/>
              <a:gd name="connsiteX1544" fmla="*/ 6231193 w 6859896"/>
              <a:gd name="connsiteY1544" fmla="*/ 5408733 h 6859678"/>
              <a:gd name="connsiteX1545" fmla="*/ 6220359 w 6859896"/>
              <a:gd name="connsiteY1545" fmla="*/ 5423901 h 6859678"/>
              <a:gd name="connsiteX1546" fmla="*/ 5570149 w 6859896"/>
              <a:gd name="connsiteY1546" fmla="*/ 4923852 h 6859678"/>
              <a:gd name="connsiteX1547" fmla="*/ 5578220 w 6859896"/>
              <a:gd name="connsiteY1547" fmla="*/ 4912205 h 6859678"/>
              <a:gd name="connsiteX1548" fmla="*/ 6252373 w 6859896"/>
              <a:gd name="connsiteY1548" fmla="*/ 5378073 h 6859678"/>
              <a:gd name="connsiteX1549" fmla="*/ 6241539 w 6859896"/>
              <a:gd name="connsiteY1549" fmla="*/ 5393349 h 6859678"/>
              <a:gd name="connsiteX1550" fmla="*/ 5586400 w 6859896"/>
              <a:gd name="connsiteY1550" fmla="*/ 4900559 h 6859678"/>
              <a:gd name="connsiteX1551" fmla="*/ 5594363 w 6859896"/>
              <a:gd name="connsiteY1551" fmla="*/ 4888858 h 6859678"/>
              <a:gd name="connsiteX1552" fmla="*/ 6273500 w 6859896"/>
              <a:gd name="connsiteY1552" fmla="*/ 5347629 h 6859678"/>
              <a:gd name="connsiteX1553" fmla="*/ 6263100 w 6859896"/>
              <a:gd name="connsiteY1553" fmla="*/ 5363013 h 6859678"/>
              <a:gd name="connsiteX1554" fmla="*/ 5602272 w 6859896"/>
              <a:gd name="connsiteY1554" fmla="*/ 4877157 h 6859678"/>
              <a:gd name="connsiteX1555" fmla="*/ 5610073 w 6859896"/>
              <a:gd name="connsiteY1555" fmla="*/ 4865348 h 6859678"/>
              <a:gd name="connsiteX1556" fmla="*/ 6294139 w 6859896"/>
              <a:gd name="connsiteY1556" fmla="*/ 5316751 h 6859678"/>
              <a:gd name="connsiteX1557" fmla="*/ 6283847 w 6859896"/>
              <a:gd name="connsiteY1557" fmla="*/ 5332244 h 6859678"/>
              <a:gd name="connsiteX1558" fmla="*/ 5617819 w 6859896"/>
              <a:gd name="connsiteY1558" fmla="*/ 4853539 h 6859678"/>
              <a:gd name="connsiteX1559" fmla="*/ 5625511 w 6859896"/>
              <a:gd name="connsiteY1559" fmla="*/ 4841675 h 6859678"/>
              <a:gd name="connsiteX1560" fmla="*/ 6314453 w 6859896"/>
              <a:gd name="connsiteY1560" fmla="*/ 5285874 h 6859678"/>
              <a:gd name="connsiteX1561" fmla="*/ 6304324 w 6859896"/>
              <a:gd name="connsiteY1561" fmla="*/ 5301421 h 6859678"/>
              <a:gd name="connsiteX1562" fmla="*/ 5633150 w 6859896"/>
              <a:gd name="connsiteY1562" fmla="*/ 4829758 h 6859678"/>
              <a:gd name="connsiteX1563" fmla="*/ 5640679 w 6859896"/>
              <a:gd name="connsiteY1563" fmla="*/ 4817840 h 6859678"/>
              <a:gd name="connsiteX1564" fmla="*/ 6334009 w 6859896"/>
              <a:gd name="connsiteY1564" fmla="*/ 5254618 h 6859678"/>
              <a:gd name="connsiteX1565" fmla="*/ 6324042 w 6859896"/>
              <a:gd name="connsiteY1565" fmla="*/ 5270273 h 6859678"/>
              <a:gd name="connsiteX1566" fmla="*/ 5648209 w 6859896"/>
              <a:gd name="connsiteY1566" fmla="*/ 4805868 h 6859678"/>
              <a:gd name="connsiteX1567" fmla="*/ 5655630 w 6859896"/>
              <a:gd name="connsiteY1567" fmla="*/ 4793843 h 6859678"/>
              <a:gd name="connsiteX1568" fmla="*/ 6353998 w 6859896"/>
              <a:gd name="connsiteY1568" fmla="*/ 5222820 h 6859678"/>
              <a:gd name="connsiteX1569" fmla="*/ 6344193 w 6859896"/>
              <a:gd name="connsiteY1569" fmla="*/ 5238583 h 6859678"/>
              <a:gd name="connsiteX1570" fmla="*/ 5662998 w 6859896"/>
              <a:gd name="connsiteY1570" fmla="*/ 4781763 h 6859678"/>
              <a:gd name="connsiteX1571" fmla="*/ 5670256 w 6859896"/>
              <a:gd name="connsiteY1571" fmla="*/ 4769682 h 6859678"/>
              <a:gd name="connsiteX1572" fmla="*/ 6373228 w 6859896"/>
              <a:gd name="connsiteY1572" fmla="*/ 5191076 h 6859678"/>
              <a:gd name="connsiteX1573" fmla="*/ 6363640 w 6859896"/>
              <a:gd name="connsiteY1573" fmla="*/ 5206948 h 6859678"/>
              <a:gd name="connsiteX1574" fmla="*/ 5677515 w 6859896"/>
              <a:gd name="connsiteY1574" fmla="*/ 4757548 h 6859678"/>
              <a:gd name="connsiteX1575" fmla="*/ 5684666 w 6859896"/>
              <a:gd name="connsiteY1575" fmla="*/ 4745360 h 6859678"/>
              <a:gd name="connsiteX1576" fmla="*/ 6392134 w 6859896"/>
              <a:gd name="connsiteY1576" fmla="*/ 5159115 h 6859678"/>
              <a:gd name="connsiteX1577" fmla="*/ 6382763 w 6859896"/>
              <a:gd name="connsiteY1577" fmla="*/ 5175366 h 6859678"/>
              <a:gd name="connsiteX1578" fmla="*/ 5691762 w 6859896"/>
              <a:gd name="connsiteY1578" fmla="*/ 4733171 h 6859678"/>
              <a:gd name="connsiteX1579" fmla="*/ 5698804 w 6859896"/>
              <a:gd name="connsiteY1579" fmla="*/ 4720929 h 6859678"/>
              <a:gd name="connsiteX1580" fmla="*/ 6410715 w 6859896"/>
              <a:gd name="connsiteY1580" fmla="*/ 5127208 h 6859678"/>
              <a:gd name="connsiteX1581" fmla="*/ 6401505 w 6859896"/>
              <a:gd name="connsiteY1581" fmla="*/ 5143460 h 6859678"/>
              <a:gd name="connsiteX1582" fmla="*/ 5705738 w 6859896"/>
              <a:gd name="connsiteY1582" fmla="*/ 4708632 h 6859678"/>
              <a:gd name="connsiteX1583" fmla="*/ 5712672 w 6859896"/>
              <a:gd name="connsiteY1583" fmla="*/ 4696281 h 6859678"/>
              <a:gd name="connsiteX1584" fmla="*/ 6428970 w 6859896"/>
              <a:gd name="connsiteY1584" fmla="*/ 5094598 h 6859678"/>
              <a:gd name="connsiteX1585" fmla="*/ 6419869 w 6859896"/>
              <a:gd name="connsiteY1585" fmla="*/ 5110849 h 6859678"/>
              <a:gd name="connsiteX1586" fmla="*/ 5719497 w 6859896"/>
              <a:gd name="connsiteY1586" fmla="*/ 4683931 h 6859678"/>
              <a:gd name="connsiteX1587" fmla="*/ 5726268 w 6859896"/>
              <a:gd name="connsiteY1587" fmla="*/ 4671525 h 6859678"/>
              <a:gd name="connsiteX1588" fmla="*/ 6446738 w 6859896"/>
              <a:gd name="connsiteY1588" fmla="*/ 5062041 h 6859678"/>
              <a:gd name="connsiteX1589" fmla="*/ 6437854 w 6859896"/>
              <a:gd name="connsiteY1589" fmla="*/ 5078293 h 6859678"/>
              <a:gd name="connsiteX1590" fmla="*/ 5732931 w 6859896"/>
              <a:gd name="connsiteY1590" fmla="*/ 4659120 h 6859678"/>
              <a:gd name="connsiteX1591" fmla="*/ 5739541 w 6859896"/>
              <a:gd name="connsiteY1591" fmla="*/ 4646661 h 6859678"/>
              <a:gd name="connsiteX1592" fmla="*/ 6464289 w 6859896"/>
              <a:gd name="connsiteY1592" fmla="*/ 5029322 h 6859678"/>
              <a:gd name="connsiteX1593" fmla="*/ 6455622 w 6859896"/>
              <a:gd name="connsiteY1593" fmla="*/ 5045573 h 6859678"/>
              <a:gd name="connsiteX1594" fmla="*/ 5746095 w 6859896"/>
              <a:gd name="connsiteY1594" fmla="*/ 4634148 h 6859678"/>
              <a:gd name="connsiteX1595" fmla="*/ 5752595 w 6859896"/>
              <a:gd name="connsiteY1595" fmla="*/ 4621634 h 6859678"/>
              <a:gd name="connsiteX1596" fmla="*/ 6481082 w 6859896"/>
              <a:gd name="connsiteY1596" fmla="*/ 4996766 h 6859678"/>
              <a:gd name="connsiteX1597" fmla="*/ 6472577 w 6859896"/>
              <a:gd name="connsiteY1597" fmla="*/ 5013017 h 6859678"/>
              <a:gd name="connsiteX1598" fmla="*/ 5759042 w 6859896"/>
              <a:gd name="connsiteY1598" fmla="*/ 4609067 h 6859678"/>
              <a:gd name="connsiteX1599" fmla="*/ 5765380 w 6859896"/>
              <a:gd name="connsiteY1599" fmla="*/ 4596445 h 6859678"/>
              <a:gd name="connsiteX1600" fmla="*/ 6498254 w 6859896"/>
              <a:gd name="connsiteY1600" fmla="*/ 4963342 h 6859678"/>
              <a:gd name="connsiteX1601" fmla="*/ 6489912 w 6859896"/>
              <a:gd name="connsiteY1601" fmla="*/ 4979919 h 6859678"/>
              <a:gd name="connsiteX1602" fmla="*/ 5771663 w 6859896"/>
              <a:gd name="connsiteY1602" fmla="*/ 4583823 h 6859678"/>
              <a:gd name="connsiteX1603" fmla="*/ 5777839 w 6859896"/>
              <a:gd name="connsiteY1603" fmla="*/ 4571147 h 6859678"/>
              <a:gd name="connsiteX1604" fmla="*/ 6514559 w 6859896"/>
              <a:gd name="connsiteY1604" fmla="*/ 4930082 h 6859678"/>
              <a:gd name="connsiteX1605" fmla="*/ 6506434 w 6859896"/>
              <a:gd name="connsiteY1605" fmla="*/ 4946712 h 6859678"/>
              <a:gd name="connsiteX1606" fmla="*/ 5784015 w 6859896"/>
              <a:gd name="connsiteY1606" fmla="*/ 4558471 h 6859678"/>
              <a:gd name="connsiteX1607" fmla="*/ 5790082 w 6859896"/>
              <a:gd name="connsiteY1607" fmla="*/ 4545741 h 6859678"/>
              <a:gd name="connsiteX1608" fmla="*/ 6530377 w 6859896"/>
              <a:gd name="connsiteY1608" fmla="*/ 4897092 h 6859678"/>
              <a:gd name="connsiteX1609" fmla="*/ 6522415 w 6859896"/>
              <a:gd name="connsiteY1609" fmla="*/ 4913831 h 6859678"/>
              <a:gd name="connsiteX1610" fmla="*/ 5796094 w 6859896"/>
              <a:gd name="connsiteY1610" fmla="*/ 4533011 h 6859678"/>
              <a:gd name="connsiteX1611" fmla="*/ 5801999 w 6859896"/>
              <a:gd name="connsiteY1611" fmla="*/ 4520227 h 6859678"/>
              <a:gd name="connsiteX1612" fmla="*/ 6546466 w 6859896"/>
              <a:gd name="connsiteY1612" fmla="*/ 4863019 h 6859678"/>
              <a:gd name="connsiteX1613" fmla="*/ 6538666 w 6859896"/>
              <a:gd name="connsiteY1613" fmla="*/ 4879811 h 6859678"/>
              <a:gd name="connsiteX1614" fmla="*/ 5807850 w 6859896"/>
              <a:gd name="connsiteY1614" fmla="*/ 4507388 h 6859678"/>
              <a:gd name="connsiteX1615" fmla="*/ 5813646 w 6859896"/>
              <a:gd name="connsiteY1615" fmla="*/ 4494550 h 6859678"/>
              <a:gd name="connsiteX1616" fmla="*/ 6561796 w 6859896"/>
              <a:gd name="connsiteY1616" fmla="*/ 4829216 h 6859678"/>
              <a:gd name="connsiteX1617" fmla="*/ 6554158 w 6859896"/>
              <a:gd name="connsiteY1617" fmla="*/ 4846117 h 6859678"/>
              <a:gd name="connsiteX1618" fmla="*/ 5819388 w 6859896"/>
              <a:gd name="connsiteY1618" fmla="*/ 4481657 h 6859678"/>
              <a:gd name="connsiteX1619" fmla="*/ 5824805 w 6859896"/>
              <a:gd name="connsiteY1619" fmla="*/ 4468710 h 6859678"/>
              <a:gd name="connsiteX1620" fmla="*/ 6576531 w 6859896"/>
              <a:gd name="connsiteY1620" fmla="*/ 4795251 h 6859678"/>
              <a:gd name="connsiteX1621" fmla="*/ 6569110 w 6859896"/>
              <a:gd name="connsiteY1621" fmla="*/ 4812261 h 6859678"/>
              <a:gd name="connsiteX1622" fmla="*/ 5830601 w 6859896"/>
              <a:gd name="connsiteY1622" fmla="*/ 4455818 h 6859678"/>
              <a:gd name="connsiteX1623" fmla="*/ 5836018 w 6859896"/>
              <a:gd name="connsiteY1623" fmla="*/ 4442817 h 6859678"/>
              <a:gd name="connsiteX1624" fmla="*/ 6590994 w 6859896"/>
              <a:gd name="connsiteY1624" fmla="*/ 4761665 h 6859678"/>
              <a:gd name="connsiteX1625" fmla="*/ 6583735 w 6859896"/>
              <a:gd name="connsiteY1625" fmla="*/ 4778729 h 6859678"/>
              <a:gd name="connsiteX1626" fmla="*/ 5841435 w 6859896"/>
              <a:gd name="connsiteY1626" fmla="*/ 4429816 h 6859678"/>
              <a:gd name="connsiteX1627" fmla="*/ 5846852 w 6859896"/>
              <a:gd name="connsiteY1627" fmla="*/ 4416815 h 6859678"/>
              <a:gd name="connsiteX1628" fmla="*/ 6605241 w 6859896"/>
              <a:gd name="connsiteY1628" fmla="*/ 4726942 h 6859678"/>
              <a:gd name="connsiteX1629" fmla="*/ 6598199 w 6859896"/>
              <a:gd name="connsiteY1629" fmla="*/ 4744060 h 6859678"/>
              <a:gd name="connsiteX1630" fmla="*/ 5852269 w 6859896"/>
              <a:gd name="connsiteY1630" fmla="*/ 4403706 h 6859678"/>
              <a:gd name="connsiteX1631" fmla="*/ 5857686 w 6859896"/>
              <a:gd name="connsiteY1631" fmla="*/ 4390542 h 6859678"/>
              <a:gd name="connsiteX1632" fmla="*/ 6619705 w 6859896"/>
              <a:gd name="connsiteY1632" fmla="*/ 4692381 h 6859678"/>
              <a:gd name="connsiteX1633" fmla="*/ 6612771 w 6859896"/>
              <a:gd name="connsiteY1633" fmla="*/ 4709662 h 6859678"/>
              <a:gd name="connsiteX1634" fmla="*/ 5862725 w 6859896"/>
              <a:gd name="connsiteY1634" fmla="*/ 4377379 h 6859678"/>
              <a:gd name="connsiteX1635" fmla="*/ 5867816 w 6859896"/>
              <a:gd name="connsiteY1635" fmla="*/ 4364215 h 6859678"/>
              <a:gd name="connsiteX1636" fmla="*/ 6633031 w 6859896"/>
              <a:gd name="connsiteY1636" fmla="*/ 4657658 h 6859678"/>
              <a:gd name="connsiteX1637" fmla="*/ 6626313 w 6859896"/>
              <a:gd name="connsiteY1637" fmla="*/ 4675046 h 6859678"/>
              <a:gd name="connsiteX1638" fmla="*/ 5872854 w 6859896"/>
              <a:gd name="connsiteY1638" fmla="*/ 4350944 h 6859678"/>
              <a:gd name="connsiteX1639" fmla="*/ 5877784 w 6859896"/>
              <a:gd name="connsiteY1639" fmla="*/ 4337726 h 6859678"/>
              <a:gd name="connsiteX1640" fmla="*/ 6646194 w 6859896"/>
              <a:gd name="connsiteY1640" fmla="*/ 4622826 h 6859678"/>
              <a:gd name="connsiteX1641" fmla="*/ 6639693 w 6859896"/>
              <a:gd name="connsiteY1641" fmla="*/ 4640269 h 6859678"/>
              <a:gd name="connsiteX1642" fmla="*/ 5882659 w 6859896"/>
              <a:gd name="connsiteY1642" fmla="*/ 4324454 h 6859678"/>
              <a:gd name="connsiteX1643" fmla="*/ 5887480 w 6859896"/>
              <a:gd name="connsiteY1643" fmla="*/ 4311128 h 6859678"/>
              <a:gd name="connsiteX1644" fmla="*/ 6658545 w 6859896"/>
              <a:gd name="connsiteY1644" fmla="*/ 4588319 h 6859678"/>
              <a:gd name="connsiteX1645" fmla="*/ 6652207 w 6859896"/>
              <a:gd name="connsiteY1645" fmla="*/ 4605816 h 6859678"/>
              <a:gd name="connsiteX1646" fmla="*/ 5892247 w 6859896"/>
              <a:gd name="connsiteY1646" fmla="*/ 4297802 h 6859678"/>
              <a:gd name="connsiteX1647" fmla="*/ 5896906 w 6859896"/>
              <a:gd name="connsiteY1647" fmla="*/ 4284476 h 6859678"/>
              <a:gd name="connsiteX1648" fmla="*/ 6671546 w 6859896"/>
              <a:gd name="connsiteY1648" fmla="*/ 4552675 h 6859678"/>
              <a:gd name="connsiteX1649" fmla="*/ 6665424 w 6859896"/>
              <a:gd name="connsiteY1649" fmla="*/ 4570226 h 6859678"/>
              <a:gd name="connsiteX1650" fmla="*/ 5901511 w 6859896"/>
              <a:gd name="connsiteY1650" fmla="*/ 4271096 h 6859678"/>
              <a:gd name="connsiteX1651" fmla="*/ 5906007 w 6859896"/>
              <a:gd name="connsiteY1651" fmla="*/ 4257662 h 6859678"/>
              <a:gd name="connsiteX1652" fmla="*/ 6683355 w 6859896"/>
              <a:gd name="connsiteY1652" fmla="*/ 4517681 h 6859678"/>
              <a:gd name="connsiteX1653" fmla="*/ 6677397 w 6859896"/>
              <a:gd name="connsiteY1653" fmla="*/ 4535286 h 6859678"/>
              <a:gd name="connsiteX1654" fmla="*/ 5910449 w 6859896"/>
              <a:gd name="connsiteY1654" fmla="*/ 4244011 h 6859678"/>
              <a:gd name="connsiteX1655" fmla="*/ 5914837 w 6859896"/>
              <a:gd name="connsiteY1655" fmla="*/ 4230577 h 6859678"/>
              <a:gd name="connsiteX1656" fmla="*/ 6694894 w 6859896"/>
              <a:gd name="connsiteY1656" fmla="*/ 4481766 h 6859678"/>
              <a:gd name="connsiteX1657" fmla="*/ 6689151 w 6859896"/>
              <a:gd name="connsiteY1657" fmla="*/ 4499479 h 6859678"/>
              <a:gd name="connsiteX1658" fmla="*/ 5919116 w 6859896"/>
              <a:gd name="connsiteY1658" fmla="*/ 4216926 h 6859678"/>
              <a:gd name="connsiteX1659" fmla="*/ 5923341 w 6859896"/>
              <a:gd name="connsiteY1659" fmla="*/ 4203437 h 6859678"/>
              <a:gd name="connsiteX1660" fmla="*/ 6706216 w 6859896"/>
              <a:gd name="connsiteY1660" fmla="*/ 4446067 h 6859678"/>
              <a:gd name="connsiteX1661" fmla="*/ 6700799 w 6859896"/>
              <a:gd name="connsiteY1661" fmla="*/ 4463835 h 6859678"/>
              <a:gd name="connsiteX1662" fmla="*/ 5927512 w 6859896"/>
              <a:gd name="connsiteY1662" fmla="*/ 4189840 h 6859678"/>
              <a:gd name="connsiteX1663" fmla="*/ 5931575 w 6859896"/>
              <a:gd name="connsiteY1663" fmla="*/ 4176297 h 6859678"/>
              <a:gd name="connsiteX1664" fmla="*/ 6717050 w 6859896"/>
              <a:gd name="connsiteY1664" fmla="*/ 4410369 h 6859678"/>
              <a:gd name="connsiteX1665" fmla="*/ 6711633 w 6859896"/>
              <a:gd name="connsiteY1665" fmla="*/ 4428245 h 6859678"/>
              <a:gd name="connsiteX1666" fmla="*/ 5935584 w 6859896"/>
              <a:gd name="connsiteY1666" fmla="*/ 4162755 h 6859678"/>
              <a:gd name="connsiteX1667" fmla="*/ 5939538 w 6859896"/>
              <a:gd name="connsiteY1667" fmla="*/ 4149158 h 6859678"/>
              <a:gd name="connsiteX1668" fmla="*/ 6727504 w 6859896"/>
              <a:gd name="connsiteY1668" fmla="*/ 4374616 h 6859678"/>
              <a:gd name="connsiteX1669" fmla="*/ 6722087 w 6859896"/>
              <a:gd name="connsiteY1669" fmla="*/ 4392492 h 6859678"/>
              <a:gd name="connsiteX1670" fmla="*/ 5943385 w 6859896"/>
              <a:gd name="connsiteY1670" fmla="*/ 4135669 h 6859678"/>
              <a:gd name="connsiteX1671" fmla="*/ 5947176 w 6859896"/>
              <a:gd name="connsiteY1671" fmla="*/ 4122073 h 6859678"/>
              <a:gd name="connsiteX1672" fmla="*/ 6737525 w 6859896"/>
              <a:gd name="connsiteY1672" fmla="*/ 4338755 h 6859678"/>
              <a:gd name="connsiteX1673" fmla="*/ 6732542 w 6859896"/>
              <a:gd name="connsiteY1673" fmla="*/ 4356686 h 6859678"/>
              <a:gd name="connsiteX1674" fmla="*/ 5950860 w 6859896"/>
              <a:gd name="connsiteY1674" fmla="*/ 4108584 h 6859678"/>
              <a:gd name="connsiteX1675" fmla="*/ 5954489 w 6859896"/>
              <a:gd name="connsiteY1675" fmla="*/ 4094879 h 6859678"/>
              <a:gd name="connsiteX1676" fmla="*/ 6747168 w 6859896"/>
              <a:gd name="connsiteY1676" fmla="*/ 4303111 h 6859678"/>
              <a:gd name="connsiteX1677" fmla="*/ 6742401 w 6859896"/>
              <a:gd name="connsiteY1677" fmla="*/ 4321096 h 6859678"/>
              <a:gd name="connsiteX1678" fmla="*/ 5958065 w 6859896"/>
              <a:gd name="connsiteY1678" fmla="*/ 4081174 h 6859678"/>
              <a:gd name="connsiteX1679" fmla="*/ 5961532 w 6859896"/>
              <a:gd name="connsiteY1679" fmla="*/ 4067469 h 6859678"/>
              <a:gd name="connsiteX1680" fmla="*/ 6756485 w 6859896"/>
              <a:gd name="connsiteY1680" fmla="*/ 4266979 h 6859678"/>
              <a:gd name="connsiteX1681" fmla="*/ 6751881 w 6859896"/>
              <a:gd name="connsiteY1681" fmla="*/ 4285072 h 6859678"/>
              <a:gd name="connsiteX1682" fmla="*/ 5958065 w 6859896"/>
              <a:gd name="connsiteY1682" fmla="*/ 4081228 h 6859678"/>
              <a:gd name="connsiteX1683" fmla="*/ 5964945 w 6859896"/>
              <a:gd name="connsiteY1683" fmla="*/ 4053764 h 6859678"/>
              <a:gd name="connsiteX1684" fmla="*/ 5968249 w 6859896"/>
              <a:gd name="connsiteY1684" fmla="*/ 4040004 h 6859678"/>
              <a:gd name="connsiteX1685" fmla="*/ 6765315 w 6859896"/>
              <a:gd name="connsiteY1685" fmla="*/ 4230793 h 6859678"/>
              <a:gd name="connsiteX1686" fmla="*/ 6760927 w 6859896"/>
              <a:gd name="connsiteY1686" fmla="*/ 4248940 h 6859678"/>
              <a:gd name="connsiteX1687" fmla="*/ 5971553 w 6859896"/>
              <a:gd name="connsiteY1687" fmla="*/ 4026245 h 6859678"/>
              <a:gd name="connsiteX1688" fmla="*/ 5974695 w 6859896"/>
              <a:gd name="connsiteY1688" fmla="*/ 4012431 h 6859678"/>
              <a:gd name="connsiteX1689" fmla="*/ 6773821 w 6859896"/>
              <a:gd name="connsiteY1689" fmla="*/ 4194553 h 6859678"/>
              <a:gd name="connsiteX1690" fmla="*/ 6769595 w 6859896"/>
              <a:gd name="connsiteY1690" fmla="*/ 4212700 h 6859678"/>
              <a:gd name="connsiteX1691" fmla="*/ 5977837 w 6859896"/>
              <a:gd name="connsiteY1691" fmla="*/ 3998618 h 6859678"/>
              <a:gd name="connsiteX1692" fmla="*/ 5980870 w 6859896"/>
              <a:gd name="connsiteY1692" fmla="*/ 3984804 h 6859678"/>
              <a:gd name="connsiteX1693" fmla="*/ 6781892 w 6859896"/>
              <a:gd name="connsiteY1693" fmla="*/ 4158150 h 6859678"/>
              <a:gd name="connsiteX1694" fmla="*/ 6777883 w 6859896"/>
              <a:gd name="connsiteY1694" fmla="*/ 4176352 h 6859678"/>
              <a:gd name="connsiteX1695" fmla="*/ 5983796 w 6859896"/>
              <a:gd name="connsiteY1695" fmla="*/ 3970991 h 6859678"/>
              <a:gd name="connsiteX1696" fmla="*/ 5986667 w 6859896"/>
              <a:gd name="connsiteY1696" fmla="*/ 3957123 h 6859678"/>
              <a:gd name="connsiteX1697" fmla="*/ 6789584 w 6859896"/>
              <a:gd name="connsiteY1697" fmla="*/ 4121693 h 6859678"/>
              <a:gd name="connsiteX1698" fmla="*/ 6785792 w 6859896"/>
              <a:gd name="connsiteY1698" fmla="*/ 4139949 h 6859678"/>
              <a:gd name="connsiteX1699" fmla="*/ 5984067 w 6859896"/>
              <a:gd name="connsiteY1699" fmla="*/ 3970991 h 6859678"/>
              <a:gd name="connsiteX1700" fmla="*/ 5989213 w 6859896"/>
              <a:gd name="connsiteY1700" fmla="*/ 3943255 h 6859678"/>
              <a:gd name="connsiteX1701" fmla="*/ 5991921 w 6859896"/>
              <a:gd name="connsiteY1701" fmla="*/ 3929333 h 6859678"/>
              <a:gd name="connsiteX1702" fmla="*/ 6796572 w 6859896"/>
              <a:gd name="connsiteY1702" fmla="*/ 4085182 h 6859678"/>
              <a:gd name="connsiteX1703" fmla="*/ 6792996 w 6859896"/>
              <a:gd name="connsiteY1703" fmla="*/ 4103438 h 6859678"/>
              <a:gd name="connsiteX1704" fmla="*/ 5989050 w 6859896"/>
              <a:gd name="connsiteY1704" fmla="*/ 3943689 h 6859678"/>
              <a:gd name="connsiteX1705" fmla="*/ 5994630 w 6859896"/>
              <a:gd name="connsiteY1705" fmla="*/ 3915466 h 6859678"/>
              <a:gd name="connsiteX1706" fmla="*/ 5997230 w 6859896"/>
              <a:gd name="connsiteY1706" fmla="*/ 3901544 h 6859678"/>
              <a:gd name="connsiteX1707" fmla="*/ 6803506 w 6859896"/>
              <a:gd name="connsiteY1707" fmla="*/ 4048563 h 6859678"/>
              <a:gd name="connsiteX1708" fmla="*/ 6800147 w 6859896"/>
              <a:gd name="connsiteY1708" fmla="*/ 4066873 h 6859678"/>
              <a:gd name="connsiteX1709" fmla="*/ 5999722 w 6859896"/>
              <a:gd name="connsiteY1709" fmla="*/ 3887622 h 6859678"/>
              <a:gd name="connsiteX1710" fmla="*/ 6002160 w 6859896"/>
              <a:gd name="connsiteY1710" fmla="*/ 3873646 h 6859678"/>
              <a:gd name="connsiteX1711" fmla="*/ 6809898 w 6859896"/>
              <a:gd name="connsiteY1711" fmla="*/ 4012323 h 6859678"/>
              <a:gd name="connsiteX1712" fmla="*/ 6806701 w 6859896"/>
              <a:gd name="connsiteY1712" fmla="*/ 4030687 h 6859678"/>
              <a:gd name="connsiteX1713" fmla="*/ 6004489 w 6859896"/>
              <a:gd name="connsiteY1713" fmla="*/ 3859670 h 6859678"/>
              <a:gd name="connsiteX1714" fmla="*/ 6006764 w 6859896"/>
              <a:gd name="connsiteY1714" fmla="*/ 3845694 h 6859678"/>
              <a:gd name="connsiteX1715" fmla="*/ 6816073 w 6859896"/>
              <a:gd name="connsiteY1715" fmla="*/ 3975162 h 6859678"/>
              <a:gd name="connsiteX1716" fmla="*/ 6813094 w 6859896"/>
              <a:gd name="connsiteY1716" fmla="*/ 3993526 h 6859678"/>
              <a:gd name="connsiteX1717" fmla="*/ 6008985 w 6859896"/>
              <a:gd name="connsiteY1717" fmla="*/ 3831718 h 6859678"/>
              <a:gd name="connsiteX1718" fmla="*/ 6011098 w 6859896"/>
              <a:gd name="connsiteY1718" fmla="*/ 3817742 h 6859678"/>
              <a:gd name="connsiteX1719" fmla="*/ 6821761 w 6859896"/>
              <a:gd name="connsiteY1719" fmla="*/ 3938380 h 6859678"/>
              <a:gd name="connsiteX1720" fmla="*/ 6818944 w 6859896"/>
              <a:gd name="connsiteY1720" fmla="*/ 3956798 h 6859678"/>
              <a:gd name="connsiteX1721" fmla="*/ 6013157 w 6859896"/>
              <a:gd name="connsiteY1721" fmla="*/ 3803712 h 6859678"/>
              <a:gd name="connsiteX1722" fmla="*/ 6015107 w 6859896"/>
              <a:gd name="connsiteY1722" fmla="*/ 3789682 h 6859678"/>
              <a:gd name="connsiteX1723" fmla="*/ 6827015 w 6859896"/>
              <a:gd name="connsiteY1723" fmla="*/ 3901544 h 6859678"/>
              <a:gd name="connsiteX1724" fmla="*/ 6824469 w 6859896"/>
              <a:gd name="connsiteY1724" fmla="*/ 3919962 h 6859678"/>
              <a:gd name="connsiteX1725" fmla="*/ 6013157 w 6859896"/>
              <a:gd name="connsiteY1725" fmla="*/ 3803712 h 6859678"/>
              <a:gd name="connsiteX1726" fmla="*/ 6017002 w 6859896"/>
              <a:gd name="connsiteY1726" fmla="*/ 3775651 h 6859678"/>
              <a:gd name="connsiteX1727" fmla="*/ 6018844 w 6859896"/>
              <a:gd name="connsiteY1727" fmla="*/ 3761621 h 6859678"/>
              <a:gd name="connsiteX1728" fmla="*/ 6831891 w 6859896"/>
              <a:gd name="connsiteY1728" fmla="*/ 3864546 h 6859678"/>
              <a:gd name="connsiteX1729" fmla="*/ 6829508 w 6859896"/>
              <a:gd name="connsiteY1729" fmla="*/ 3883018 h 6859678"/>
              <a:gd name="connsiteX1730" fmla="*/ 6020578 w 6859896"/>
              <a:gd name="connsiteY1730" fmla="*/ 3747537 h 6859678"/>
              <a:gd name="connsiteX1731" fmla="*/ 6022257 w 6859896"/>
              <a:gd name="connsiteY1731" fmla="*/ 3733453 h 6859678"/>
              <a:gd name="connsiteX1732" fmla="*/ 6836387 w 6859896"/>
              <a:gd name="connsiteY1732" fmla="*/ 3827655 h 6859678"/>
              <a:gd name="connsiteX1733" fmla="*/ 6834220 w 6859896"/>
              <a:gd name="connsiteY1733" fmla="*/ 3846127 h 6859678"/>
              <a:gd name="connsiteX1734" fmla="*/ 6023828 w 6859896"/>
              <a:gd name="connsiteY1734" fmla="*/ 3719368 h 6859678"/>
              <a:gd name="connsiteX1735" fmla="*/ 6025345 w 6859896"/>
              <a:gd name="connsiteY1735" fmla="*/ 3705284 h 6859678"/>
              <a:gd name="connsiteX1736" fmla="*/ 6840449 w 6859896"/>
              <a:gd name="connsiteY1736" fmla="*/ 3790711 h 6859678"/>
              <a:gd name="connsiteX1737" fmla="*/ 6838500 w 6859896"/>
              <a:gd name="connsiteY1737" fmla="*/ 3809183 h 6859678"/>
              <a:gd name="connsiteX1738" fmla="*/ 6026807 w 6859896"/>
              <a:gd name="connsiteY1738" fmla="*/ 3691200 h 6859678"/>
              <a:gd name="connsiteX1739" fmla="*/ 6028161 w 6859896"/>
              <a:gd name="connsiteY1739" fmla="*/ 3677115 h 6859678"/>
              <a:gd name="connsiteX1740" fmla="*/ 6843917 w 6859896"/>
              <a:gd name="connsiteY1740" fmla="*/ 3754092 h 6859678"/>
              <a:gd name="connsiteX1741" fmla="*/ 6842129 w 6859896"/>
              <a:gd name="connsiteY1741" fmla="*/ 3772618 h 6859678"/>
              <a:gd name="connsiteX1742" fmla="*/ 6029462 w 6859896"/>
              <a:gd name="connsiteY1742" fmla="*/ 3662977 h 6859678"/>
              <a:gd name="connsiteX1743" fmla="*/ 6030654 w 6859896"/>
              <a:gd name="connsiteY1743" fmla="*/ 3648838 h 6859678"/>
              <a:gd name="connsiteX1744" fmla="*/ 6847438 w 6859896"/>
              <a:gd name="connsiteY1744" fmla="*/ 3716606 h 6859678"/>
              <a:gd name="connsiteX1745" fmla="*/ 6845812 w 6859896"/>
              <a:gd name="connsiteY1745" fmla="*/ 3735132 h 6859678"/>
              <a:gd name="connsiteX1746" fmla="*/ 6031791 w 6859896"/>
              <a:gd name="connsiteY1746" fmla="*/ 3634700 h 6859678"/>
              <a:gd name="connsiteX1747" fmla="*/ 6032820 w 6859896"/>
              <a:gd name="connsiteY1747" fmla="*/ 3620561 h 6859678"/>
              <a:gd name="connsiteX1748" fmla="*/ 6850309 w 6859896"/>
              <a:gd name="connsiteY1748" fmla="*/ 3679499 h 6859678"/>
              <a:gd name="connsiteX1749" fmla="*/ 6848900 w 6859896"/>
              <a:gd name="connsiteY1749" fmla="*/ 3698079 h 6859678"/>
              <a:gd name="connsiteX1750" fmla="*/ 6033849 w 6859896"/>
              <a:gd name="connsiteY1750" fmla="*/ 3606422 h 6859678"/>
              <a:gd name="connsiteX1751" fmla="*/ 6034716 w 6859896"/>
              <a:gd name="connsiteY1751" fmla="*/ 3592284 h 6859678"/>
              <a:gd name="connsiteX1752" fmla="*/ 6852692 w 6859896"/>
              <a:gd name="connsiteY1752" fmla="*/ 3642392 h 6859678"/>
              <a:gd name="connsiteX1753" fmla="*/ 6851500 w 6859896"/>
              <a:gd name="connsiteY1753" fmla="*/ 3660972 h 6859678"/>
              <a:gd name="connsiteX1754" fmla="*/ 6035583 w 6859896"/>
              <a:gd name="connsiteY1754" fmla="*/ 3578091 h 6859678"/>
              <a:gd name="connsiteX1755" fmla="*/ 6036341 w 6859896"/>
              <a:gd name="connsiteY1755" fmla="*/ 3563953 h 6859678"/>
              <a:gd name="connsiteX1756" fmla="*/ 6854860 w 6859896"/>
              <a:gd name="connsiteY1756" fmla="*/ 3605285 h 6859678"/>
              <a:gd name="connsiteX1757" fmla="*/ 6853885 w 6859896"/>
              <a:gd name="connsiteY1757" fmla="*/ 3623866 h 6859678"/>
              <a:gd name="connsiteX1758" fmla="*/ 6036991 w 6859896"/>
              <a:gd name="connsiteY1758" fmla="*/ 3549760 h 6859678"/>
              <a:gd name="connsiteX1759" fmla="*/ 6037588 w 6859896"/>
              <a:gd name="connsiteY1759" fmla="*/ 3535567 h 6859678"/>
              <a:gd name="connsiteX1760" fmla="*/ 6856539 w 6859896"/>
              <a:gd name="connsiteY1760" fmla="*/ 3568070 h 6859678"/>
              <a:gd name="connsiteX1761" fmla="*/ 6855726 w 6859896"/>
              <a:gd name="connsiteY1761" fmla="*/ 3586596 h 6859678"/>
              <a:gd name="connsiteX1762" fmla="*/ 6038129 w 6859896"/>
              <a:gd name="connsiteY1762" fmla="*/ 3521429 h 6859678"/>
              <a:gd name="connsiteX1763" fmla="*/ 6038562 w 6859896"/>
              <a:gd name="connsiteY1763" fmla="*/ 3507290 h 6859678"/>
              <a:gd name="connsiteX1764" fmla="*/ 6857785 w 6859896"/>
              <a:gd name="connsiteY1764" fmla="*/ 3531126 h 6859678"/>
              <a:gd name="connsiteX1765" fmla="*/ 6857189 w 6859896"/>
              <a:gd name="connsiteY1765" fmla="*/ 3549652 h 6859678"/>
              <a:gd name="connsiteX1766" fmla="*/ 6038942 w 6859896"/>
              <a:gd name="connsiteY1766" fmla="*/ 3493152 h 6859678"/>
              <a:gd name="connsiteX1767" fmla="*/ 6039266 w 6859896"/>
              <a:gd name="connsiteY1767" fmla="*/ 3478959 h 6859678"/>
              <a:gd name="connsiteX1768" fmla="*/ 6858651 w 6859896"/>
              <a:gd name="connsiteY1768" fmla="*/ 3494506 h 6859678"/>
              <a:gd name="connsiteX1769" fmla="*/ 6858217 w 6859896"/>
              <a:gd name="connsiteY1769" fmla="*/ 3513032 h 6859678"/>
              <a:gd name="connsiteX1770" fmla="*/ 6039483 w 6859896"/>
              <a:gd name="connsiteY1770" fmla="*/ 3464767 h 6859678"/>
              <a:gd name="connsiteX1771" fmla="*/ 6039483 w 6859896"/>
              <a:gd name="connsiteY1771" fmla="*/ 3450574 h 6859678"/>
              <a:gd name="connsiteX1772" fmla="*/ 6859085 w 6859896"/>
              <a:gd name="connsiteY1772" fmla="*/ 3456966 h 6859678"/>
              <a:gd name="connsiteX1773" fmla="*/ 6859085 w 6859896"/>
              <a:gd name="connsiteY1773" fmla="*/ 3475546 h 6859678"/>
              <a:gd name="connsiteX1774" fmla="*/ 6039592 w 6859896"/>
              <a:gd name="connsiteY1774" fmla="*/ 3464712 h 6859678"/>
              <a:gd name="connsiteX1775" fmla="*/ 6039483 w 6859896"/>
              <a:gd name="connsiteY1775" fmla="*/ 3436381 h 6859678"/>
              <a:gd name="connsiteX1776" fmla="*/ 6039483 w 6859896"/>
              <a:gd name="connsiteY1776" fmla="*/ 3422567 h 6859678"/>
              <a:gd name="connsiteX1777" fmla="*/ 6859031 w 6859896"/>
              <a:gd name="connsiteY1777" fmla="*/ 3420292 h 6859678"/>
              <a:gd name="connsiteX1778" fmla="*/ 6859031 w 6859896"/>
              <a:gd name="connsiteY1778" fmla="*/ 3430097 h 6859678"/>
              <a:gd name="connsiteX1779" fmla="*/ 6859031 w 6859896"/>
              <a:gd name="connsiteY1779" fmla="*/ 3438873 h 6859678"/>
              <a:gd name="connsiteX1780" fmla="*/ 6039483 w 6859896"/>
              <a:gd name="connsiteY1780" fmla="*/ 3407941 h 6859678"/>
              <a:gd name="connsiteX1781" fmla="*/ 6039483 w 6859896"/>
              <a:gd name="connsiteY1781" fmla="*/ 3393749 h 6859678"/>
              <a:gd name="connsiteX1782" fmla="*/ 6858977 w 6859896"/>
              <a:gd name="connsiteY1782" fmla="*/ 3382915 h 6859678"/>
              <a:gd name="connsiteX1783" fmla="*/ 6858977 w 6859896"/>
              <a:gd name="connsiteY1783" fmla="*/ 3401495 h 6859678"/>
              <a:gd name="connsiteX1784" fmla="*/ 6039104 w 6859896"/>
              <a:gd name="connsiteY1784" fmla="*/ 3379502 h 6859678"/>
              <a:gd name="connsiteX1785" fmla="*/ 6039104 w 6859896"/>
              <a:gd name="connsiteY1785" fmla="*/ 3365309 h 6859678"/>
              <a:gd name="connsiteX1786" fmla="*/ 6858434 w 6859896"/>
              <a:gd name="connsiteY1786" fmla="*/ 3345537 h 6859678"/>
              <a:gd name="connsiteX1787" fmla="*/ 6858814 w 6859896"/>
              <a:gd name="connsiteY1787" fmla="*/ 3364117 h 6859678"/>
              <a:gd name="connsiteX1788" fmla="*/ 6038454 w 6859896"/>
              <a:gd name="connsiteY1788" fmla="*/ 3351116 h 6859678"/>
              <a:gd name="connsiteX1789" fmla="*/ 6037966 w 6859896"/>
              <a:gd name="connsiteY1789" fmla="*/ 3336924 h 6859678"/>
              <a:gd name="connsiteX1790" fmla="*/ 6857080 w 6859896"/>
              <a:gd name="connsiteY1790" fmla="*/ 3308430 h 6859678"/>
              <a:gd name="connsiteX1791" fmla="*/ 6857677 w 6859896"/>
              <a:gd name="connsiteY1791" fmla="*/ 3327011 h 6859678"/>
              <a:gd name="connsiteX1792" fmla="*/ 6037425 w 6859896"/>
              <a:gd name="connsiteY1792" fmla="*/ 3322731 h 6859678"/>
              <a:gd name="connsiteX1793" fmla="*/ 6036829 w 6859896"/>
              <a:gd name="connsiteY1793" fmla="*/ 3308538 h 6859678"/>
              <a:gd name="connsiteX1794" fmla="*/ 6855455 w 6859896"/>
              <a:gd name="connsiteY1794" fmla="*/ 3271973 h 6859678"/>
              <a:gd name="connsiteX1795" fmla="*/ 6856268 w 6859896"/>
              <a:gd name="connsiteY1795" fmla="*/ 3290554 h 6859678"/>
              <a:gd name="connsiteX1796" fmla="*/ 6036179 w 6859896"/>
              <a:gd name="connsiteY1796" fmla="*/ 3294400 h 6859678"/>
              <a:gd name="connsiteX1797" fmla="*/ 6035366 w 6859896"/>
              <a:gd name="connsiteY1797" fmla="*/ 3280207 h 6859678"/>
              <a:gd name="connsiteX1798" fmla="*/ 6853668 w 6859896"/>
              <a:gd name="connsiteY1798" fmla="*/ 3234162 h 6859678"/>
              <a:gd name="connsiteX1799" fmla="*/ 6854697 w 6859896"/>
              <a:gd name="connsiteY1799" fmla="*/ 3252688 h 6859678"/>
              <a:gd name="connsiteX1800" fmla="*/ 6034554 w 6859896"/>
              <a:gd name="connsiteY1800" fmla="*/ 3266069 h 6859678"/>
              <a:gd name="connsiteX1801" fmla="*/ 6033633 w 6859896"/>
              <a:gd name="connsiteY1801" fmla="*/ 3251876 h 6859678"/>
              <a:gd name="connsiteX1802" fmla="*/ 6851609 w 6859896"/>
              <a:gd name="connsiteY1802" fmla="*/ 3197001 h 6859678"/>
              <a:gd name="connsiteX1803" fmla="*/ 6852800 w 6859896"/>
              <a:gd name="connsiteY1803" fmla="*/ 3215582 h 6859678"/>
              <a:gd name="connsiteX1804" fmla="*/ 6032658 w 6859896"/>
              <a:gd name="connsiteY1804" fmla="*/ 3237737 h 6859678"/>
              <a:gd name="connsiteX1805" fmla="*/ 6031574 w 6859896"/>
              <a:gd name="connsiteY1805" fmla="*/ 3223599 h 6859678"/>
              <a:gd name="connsiteX1806" fmla="*/ 6848683 w 6859896"/>
              <a:gd name="connsiteY1806" fmla="*/ 3159894 h 6859678"/>
              <a:gd name="connsiteX1807" fmla="*/ 6850092 w 6859896"/>
              <a:gd name="connsiteY1807" fmla="*/ 3178475 h 6859678"/>
              <a:gd name="connsiteX1808" fmla="*/ 6030437 w 6859896"/>
              <a:gd name="connsiteY1808" fmla="*/ 3209460 h 6859678"/>
              <a:gd name="connsiteX1809" fmla="*/ 6029245 w 6859896"/>
              <a:gd name="connsiteY1809" fmla="*/ 3195322 h 6859678"/>
              <a:gd name="connsiteX1810" fmla="*/ 6845597 w 6859896"/>
              <a:gd name="connsiteY1810" fmla="*/ 3122841 h 6859678"/>
              <a:gd name="connsiteX1811" fmla="*/ 6847221 w 6859896"/>
              <a:gd name="connsiteY1811" fmla="*/ 3141368 h 6859678"/>
              <a:gd name="connsiteX1812" fmla="*/ 6027945 w 6859896"/>
              <a:gd name="connsiteY1812" fmla="*/ 3181183 h 6859678"/>
              <a:gd name="connsiteX1813" fmla="*/ 6026591 w 6859896"/>
              <a:gd name="connsiteY1813" fmla="*/ 3167099 h 6859678"/>
              <a:gd name="connsiteX1814" fmla="*/ 6842129 w 6859896"/>
              <a:gd name="connsiteY1814" fmla="*/ 3085843 h 6859678"/>
              <a:gd name="connsiteX1815" fmla="*/ 6843917 w 6859896"/>
              <a:gd name="connsiteY1815" fmla="*/ 3104369 h 6859678"/>
              <a:gd name="connsiteX1816" fmla="*/ 6025128 w 6859896"/>
              <a:gd name="connsiteY1816" fmla="*/ 3153015 h 6859678"/>
              <a:gd name="connsiteX1817" fmla="*/ 6023611 w 6859896"/>
              <a:gd name="connsiteY1817" fmla="*/ 3138876 h 6859678"/>
              <a:gd name="connsiteX1818" fmla="*/ 6838229 w 6859896"/>
              <a:gd name="connsiteY1818" fmla="*/ 3048790 h 6859678"/>
              <a:gd name="connsiteX1819" fmla="*/ 6840234 w 6859896"/>
              <a:gd name="connsiteY1819" fmla="*/ 3067262 h 6859678"/>
              <a:gd name="connsiteX1820" fmla="*/ 6022041 w 6859896"/>
              <a:gd name="connsiteY1820" fmla="*/ 3124792 h 6859678"/>
              <a:gd name="connsiteX1821" fmla="*/ 6020361 w 6859896"/>
              <a:gd name="connsiteY1821" fmla="*/ 3110761 h 6859678"/>
              <a:gd name="connsiteX1822" fmla="*/ 6833949 w 6859896"/>
              <a:gd name="connsiteY1822" fmla="*/ 3011792 h 6859678"/>
              <a:gd name="connsiteX1823" fmla="*/ 6836117 w 6859896"/>
              <a:gd name="connsiteY1823" fmla="*/ 3030264 h 6859678"/>
              <a:gd name="connsiteX1824" fmla="*/ 6018574 w 6859896"/>
              <a:gd name="connsiteY1824" fmla="*/ 3096677 h 6859678"/>
              <a:gd name="connsiteX1825" fmla="*/ 6016786 w 6859896"/>
              <a:gd name="connsiteY1825" fmla="*/ 3082647 h 6859678"/>
              <a:gd name="connsiteX1826" fmla="*/ 6829345 w 6859896"/>
              <a:gd name="connsiteY1826" fmla="*/ 2974847 h 6859678"/>
              <a:gd name="connsiteX1827" fmla="*/ 6831729 w 6859896"/>
              <a:gd name="connsiteY1827" fmla="*/ 2993319 h 6859678"/>
              <a:gd name="connsiteX1828" fmla="*/ 6014890 w 6859896"/>
              <a:gd name="connsiteY1828" fmla="*/ 3068563 h 6859678"/>
              <a:gd name="connsiteX1829" fmla="*/ 6012885 w 6859896"/>
              <a:gd name="connsiteY1829" fmla="*/ 3054532 h 6859678"/>
              <a:gd name="connsiteX1830" fmla="*/ 6824144 w 6859896"/>
              <a:gd name="connsiteY1830" fmla="*/ 2938011 h 6859678"/>
              <a:gd name="connsiteX1831" fmla="*/ 6826745 w 6859896"/>
              <a:gd name="connsiteY1831" fmla="*/ 2956429 h 6859678"/>
              <a:gd name="connsiteX1832" fmla="*/ 6010827 w 6859896"/>
              <a:gd name="connsiteY1832" fmla="*/ 3040556 h 6859678"/>
              <a:gd name="connsiteX1833" fmla="*/ 6008714 w 6859896"/>
              <a:gd name="connsiteY1833" fmla="*/ 3026526 h 6859678"/>
              <a:gd name="connsiteX1834" fmla="*/ 6818620 w 6859896"/>
              <a:gd name="connsiteY1834" fmla="*/ 2901175 h 6859678"/>
              <a:gd name="connsiteX1835" fmla="*/ 6821435 w 6859896"/>
              <a:gd name="connsiteY1835" fmla="*/ 2919539 h 6859678"/>
              <a:gd name="connsiteX1836" fmla="*/ 6006493 w 6859896"/>
              <a:gd name="connsiteY1836" fmla="*/ 3012550 h 6859678"/>
              <a:gd name="connsiteX1837" fmla="*/ 6004218 w 6859896"/>
              <a:gd name="connsiteY1837" fmla="*/ 2998574 h 6859678"/>
              <a:gd name="connsiteX1838" fmla="*/ 6812769 w 6859896"/>
              <a:gd name="connsiteY1838" fmla="*/ 2864393 h 6859678"/>
              <a:gd name="connsiteX1839" fmla="*/ 6815749 w 6859896"/>
              <a:gd name="connsiteY1839" fmla="*/ 2882757 h 6859678"/>
              <a:gd name="connsiteX1840" fmla="*/ 6001889 w 6859896"/>
              <a:gd name="connsiteY1840" fmla="*/ 2984598 h 6859678"/>
              <a:gd name="connsiteX1841" fmla="*/ 5999451 w 6859896"/>
              <a:gd name="connsiteY1841" fmla="*/ 2970676 h 6859678"/>
              <a:gd name="connsiteX1842" fmla="*/ 6806593 w 6859896"/>
              <a:gd name="connsiteY1842" fmla="*/ 2827666 h 6859678"/>
              <a:gd name="connsiteX1843" fmla="*/ 6809789 w 6859896"/>
              <a:gd name="connsiteY1843" fmla="*/ 2846030 h 6859678"/>
              <a:gd name="connsiteX1844" fmla="*/ 5996905 w 6859896"/>
              <a:gd name="connsiteY1844" fmla="*/ 2956700 h 6859678"/>
              <a:gd name="connsiteX1845" fmla="*/ 5994359 w 6859896"/>
              <a:gd name="connsiteY1845" fmla="*/ 2942778 h 6859678"/>
              <a:gd name="connsiteX1846" fmla="*/ 6799767 w 6859896"/>
              <a:gd name="connsiteY1846" fmla="*/ 2791101 h 6859678"/>
              <a:gd name="connsiteX1847" fmla="*/ 6803126 w 6859896"/>
              <a:gd name="connsiteY1847" fmla="*/ 2809464 h 6859678"/>
              <a:gd name="connsiteX1848" fmla="*/ 5991488 w 6859896"/>
              <a:gd name="connsiteY1848" fmla="*/ 2928911 h 6859678"/>
              <a:gd name="connsiteX1849" fmla="*/ 5988726 w 6859896"/>
              <a:gd name="connsiteY1849" fmla="*/ 2914989 h 6859678"/>
              <a:gd name="connsiteX1850" fmla="*/ 6792455 w 6859896"/>
              <a:gd name="connsiteY1850" fmla="*/ 2754427 h 6859678"/>
              <a:gd name="connsiteX1851" fmla="*/ 6796030 w 6859896"/>
              <a:gd name="connsiteY1851" fmla="*/ 2772737 h 6859678"/>
              <a:gd name="connsiteX1852" fmla="*/ 5986071 w 6859896"/>
              <a:gd name="connsiteY1852" fmla="*/ 2901121 h 6859678"/>
              <a:gd name="connsiteX1853" fmla="*/ 5983200 w 6859896"/>
              <a:gd name="connsiteY1853" fmla="*/ 2887253 h 6859678"/>
              <a:gd name="connsiteX1854" fmla="*/ 6784924 w 6859896"/>
              <a:gd name="connsiteY1854" fmla="*/ 2717970 h 6859678"/>
              <a:gd name="connsiteX1855" fmla="*/ 6788717 w 6859896"/>
              <a:gd name="connsiteY1855" fmla="*/ 2736172 h 6859678"/>
              <a:gd name="connsiteX1856" fmla="*/ 5980220 w 6859896"/>
              <a:gd name="connsiteY1856" fmla="*/ 2873440 h 6859678"/>
              <a:gd name="connsiteX1857" fmla="*/ 5977187 w 6859896"/>
              <a:gd name="connsiteY1857" fmla="*/ 2859626 h 6859678"/>
              <a:gd name="connsiteX1858" fmla="*/ 6777395 w 6859896"/>
              <a:gd name="connsiteY1858" fmla="*/ 2681947 h 6859678"/>
              <a:gd name="connsiteX1859" fmla="*/ 6781404 w 6859896"/>
              <a:gd name="connsiteY1859" fmla="*/ 2700148 h 6859678"/>
              <a:gd name="connsiteX1860" fmla="*/ 5974099 w 6859896"/>
              <a:gd name="connsiteY1860" fmla="*/ 2845813 h 6859678"/>
              <a:gd name="connsiteX1861" fmla="*/ 5970903 w 6859896"/>
              <a:gd name="connsiteY1861" fmla="*/ 2831999 h 6859678"/>
              <a:gd name="connsiteX1862" fmla="*/ 6768890 w 6859896"/>
              <a:gd name="connsiteY1862" fmla="*/ 2645219 h 6859678"/>
              <a:gd name="connsiteX1863" fmla="*/ 6773116 w 6859896"/>
              <a:gd name="connsiteY1863" fmla="*/ 2663366 h 6859678"/>
              <a:gd name="connsiteX1864" fmla="*/ 5967653 w 6859896"/>
              <a:gd name="connsiteY1864" fmla="*/ 2818240 h 6859678"/>
              <a:gd name="connsiteX1865" fmla="*/ 5964295 w 6859896"/>
              <a:gd name="connsiteY1865" fmla="*/ 2804481 h 6859678"/>
              <a:gd name="connsiteX1866" fmla="*/ 6760224 w 6859896"/>
              <a:gd name="connsiteY1866" fmla="*/ 2608979 h 6859678"/>
              <a:gd name="connsiteX1867" fmla="*/ 6764610 w 6859896"/>
              <a:gd name="connsiteY1867" fmla="*/ 2627072 h 6859678"/>
              <a:gd name="connsiteX1868" fmla="*/ 5960882 w 6859896"/>
              <a:gd name="connsiteY1868" fmla="*/ 2790721 h 6859678"/>
              <a:gd name="connsiteX1869" fmla="*/ 5957361 w 6859896"/>
              <a:gd name="connsiteY1869" fmla="*/ 2777016 h 6859678"/>
              <a:gd name="connsiteX1870" fmla="*/ 6751068 w 6859896"/>
              <a:gd name="connsiteY1870" fmla="*/ 2573172 h 6859678"/>
              <a:gd name="connsiteX1871" fmla="*/ 6755673 w 6859896"/>
              <a:gd name="connsiteY1871" fmla="*/ 2591211 h 6859678"/>
              <a:gd name="connsiteX1872" fmla="*/ 5953839 w 6859896"/>
              <a:gd name="connsiteY1872" fmla="*/ 2763311 h 6859678"/>
              <a:gd name="connsiteX1873" fmla="*/ 5950210 w 6859896"/>
              <a:gd name="connsiteY1873" fmla="*/ 2749660 h 6859678"/>
              <a:gd name="connsiteX1874" fmla="*/ 6741642 w 6859896"/>
              <a:gd name="connsiteY1874" fmla="*/ 2536770 h 6859678"/>
              <a:gd name="connsiteX1875" fmla="*/ 6746410 w 6859896"/>
              <a:gd name="connsiteY1875" fmla="*/ 2554808 h 6859678"/>
              <a:gd name="connsiteX1876" fmla="*/ 5946472 w 6859896"/>
              <a:gd name="connsiteY1876" fmla="*/ 2736226 h 6859678"/>
              <a:gd name="connsiteX1877" fmla="*/ 5942680 w 6859896"/>
              <a:gd name="connsiteY1877" fmla="*/ 2722575 h 6859678"/>
              <a:gd name="connsiteX1878" fmla="*/ 6731784 w 6859896"/>
              <a:gd name="connsiteY1878" fmla="*/ 2501071 h 6859678"/>
              <a:gd name="connsiteX1879" fmla="*/ 6736767 w 6859896"/>
              <a:gd name="connsiteY1879" fmla="*/ 2519002 h 6859678"/>
              <a:gd name="connsiteX1880" fmla="*/ 5938834 w 6859896"/>
              <a:gd name="connsiteY1880" fmla="*/ 2709140 h 6859678"/>
              <a:gd name="connsiteX1881" fmla="*/ 5934880 w 6859896"/>
              <a:gd name="connsiteY1881" fmla="*/ 2695544 h 6859678"/>
              <a:gd name="connsiteX1882" fmla="*/ 6721491 w 6859896"/>
              <a:gd name="connsiteY1882" fmla="*/ 2465373 h 6859678"/>
              <a:gd name="connsiteX1883" fmla="*/ 6726908 w 6859896"/>
              <a:gd name="connsiteY1883" fmla="*/ 2483303 h 6859678"/>
              <a:gd name="connsiteX1884" fmla="*/ 5930871 w 6859896"/>
              <a:gd name="connsiteY1884" fmla="*/ 2682055 h 6859678"/>
              <a:gd name="connsiteX1885" fmla="*/ 5926808 w 6859896"/>
              <a:gd name="connsiteY1885" fmla="*/ 2668513 h 6859678"/>
              <a:gd name="connsiteX1886" fmla="*/ 6710819 w 6859896"/>
              <a:gd name="connsiteY1886" fmla="*/ 2429783 h 6859678"/>
              <a:gd name="connsiteX1887" fmla="*/ 6716236 w 6859896"/>
              <a:gd name="connsiteY1887" fmla="*/ 2447659 h 6859678"/>
              <a:gd name="connsiteX1888" fmla="*/ 5922637 w 6859896"/>
              <a:gd name="connsiteY1888" fmla="*/ 2654970 h 6859678"/>
              <a:gd name="connsiteX1889" fmla="*/ 5918358 w 6859896"/>
              <a:gd name="connsiteY1889" fmla="*/ 2641427 h 6859678"/>
              <a:gd name="connsiteX1890" fmla="*/ 6699714 w 6859896"/>
              <a:gd name="connsiteY1890" fmla="*/ 2394084 h 6859678"/>
              <a:gd name="connsiteX1891" fmla="*/ 6705131 w 6859896"/>
              <a:gd name="connsiteY1891" fmla="*/ 2411960 h 6859678"/>
              <a:gd name="connsiteX1892" fmla="*/ 5914024 w 6859896"/>
              <a:gd name="connsiteY1892" fmla="*/ 2627885 h 6859678"/>
              <a:gd name="connsiteX1893" fmla="*/ 5909637 w 6859896"/>
              <a:gd name="connsiteY1893" fmla="*/ 2614396 h 6859678"/>
              <a:gd name="connsiteX1894" fmla="*/ 6688231 w 6859896"/>
              <a:gd name="connsiteY1894" fmla="*/ 2358440 h 6859678"/>
              <a:gd name="connsiteX1895" fmla="*/ 6694027 w 6859896"/>
              <a:gd name="connsiteY1895" fmla="*/ 2376262 h 6859678"/>
              <a:gd name="connsiteX1896" fmla="*/ 5905140 w 6859896"/>
              <a:gd name="connsiteY1896" fmla="*/ 2600799 h 6859678"/>
              <a:gd name="connsiteX1897" fmla="*/ 5900590 w 6859896"/>
              <a:gd name="connsiteY1897" fmla="*/ 2587311 h 6859678"/>
              <a:gd name="connsiteX1898" fmla="*/ 6676367 w 6859896"/>
              <a:gd name="connsiteY1898" fmla="*/ 2322850 h 6859678"/>
              <a:gd name="connsiteX1899" fmla="*/ 6682326 w 6859896"/>
              <a:gd name="connsiteY1899" fmla="*/ 2340618 h 6859678"/>
              <a:gd name="connsiteX1900" fmla="*/ 5895985 w 6859896"/>
              <a:gd name="connsiteY1900" fmla="*/ 2573714 h 6859678"/>
              <a:gd name="connsiteX1901" fmla="*/ 5891273 w 6859896"/>
              <a:gd name="connsiteY1901" fmla="*/ 2560280 h 6859678"/>
              <a:gd name="connsiteX1902" fmla="*/ 6664070 w 6859896"/>
              <a:gd name="connsiteY1902" fmla="*/ 2287368 h 6859678"/>
              <a:gd name="connsiteX1903" fmla="*/ 6670246 w 6859896"/>
              <a:gd name="connsiteY1903" fmla="*/ 2305028 h 6859678"/>
              <a:gd name="connsiteX1904" fmla="*/ 5886506 w 6859896"/>
              <a:gd name="connsiteY1904" fmla="*/ 2546899 h 6859678"/>
              <a:gd name="connsiteX1905" fmla="*/ 5881684 w 6859896"/>
              <a:gd name="connsiteY1905" fmla="*/ 2533573 h 6859678"/>
              <a:gd name="connsiteX1906" fmla="*/ 6651449 w 6859896"/>
              <a:gd name="connsiteY1906" fmla="*/ 2251886 h 6859678"/>
              <a:gd name="connsiteX1907" fmla="*/ 6657787 w 6859896"/>
              <a:gd name="connsiteY1907" fmla="*/ 2269438 h 6859678"/>
              <a:gd name="connsiteX1908" fmla="*/ 5876755 w 6859896"/>
              <a:gd name="connsiteY1908" fmla="*/ 2520248 h 6859678"/>
              <a:gd name="connsiteX1909" fmla="*/ 5871771 w 6859896"/>
              <a:gd name="connsiteY1909" fmla="*/ 2506921 h 6859678"/>
              <a:gd name="connsiteX1910" fmla="*/ 6638393 w 6859896"/>
              <a:gd name="connsiteY1910" fmla="*/ 2217055 h 6859678"/>
              <a:gd name="connsiteX1911" fmla="*/ 6644948 w 6859896"/>
              <a:gd name="connsiteY1911" fmla="*/ 2234606 h 6859678"/>
              <a:gd name="connsiteX1912" fmla="*/ 5866733 w 6859896"/>
              <a:gd name="connsiteY1912" fmla="*/ 2493650 h 6859678"/>
              <a:gd name="connsiteX1913" fmla="*/ 5861316 w 6859896"/>
              <a:gd name="connsiteY1913" fmla="*/ 2480432 h 6859678"/>
              <a:gd name="connsiteX1914" fmla="*/ 6624689 w 6859896"/>
              <a:gd name="connsiteY1914" fmla="*/ 2182169 h 6859678"/>
              <a:gd name="connsiteX1915" fmla="*/ 6631460 w 6859896"/>
              <a:gd name="connsiteY1915" fmla="*/ 2199612 h 6859678"/>
              <a:gd name="connsiteX1916" fmla="*/ 5866462 w 6859896"/>
              <a:gd name="connsiteY1916" fmla="*/ 2493650 h 6859678"/>
              <a:gd name="connsiteX1917" fmla="*/ 5856386 w 6859896"/>
              <a:gd name="connsiteY1917" fmla="*/ 2467214 h 6859678"/>
              <a:gd name="connsiteX1918" fmla="*/ 5850969 w 6859896"/>
              <a:gd name="connsiteY1918" fmla="*/ 2453997 h 6859678"/>
              <a:gd name="connsiteX1919" fmla="*/ 6611038 w 6859896"/>
              <a:gd name="connsiteY1919" fmla="*/ 2147391 h 6859678"/>
              <a:gd name="connsiteX1920" fmla="*/ 6617971 w 6859896"/>
              <a:gd name="connsiteY1920" fmla="*/ 2164780 h 6859678"/>
              <a:gd name="connsiteX1921" fmla="*/ 5845552 w 6859896"/>
              <a:gd name="connsiteY1921" fmla="*/ 2440833 h 6859678"/>
              <a:gd name="connsiteX1922" fmla="*/ 5840135 w 6859896"/>
              <a:gd name="connsiteY1922" fmla="*/ 2427724 h 6859678"/>
              <a:gd name="connsiteX1923" fmla="*/ 6596791 w 6859896"/>
              <a:gd name="connsiteY1923" fmla="*/ 2112830 h 6859678"/>
              <a:gd name="connsiteX1924" fmla="*/ 6603941 w 6859896"/>
              <a:gd name="connsiteY1924" fmla="*/ 2130111 h 6859678"/>
              <a:gd name="connsiteX1925" fmla="*/ 5834718 w 6859896"/>
              <a:gd name="connsiteY1925" fmla="*/ 2414615 h 6859678"/>
              <a:gd name="connsiteX1926" fmla="*/ 5829301 w 6859896"/>
              <a:gd name="connsiteY1926" fmla="*/ 2401560 h 6859678"/>
              <a:gd name="connsiteX1927" fmla="*/ 6582273 w 6859896"/>
              <a:gd name="connsiteY1927" fmla="*/ 2078378 h 6859678"/>
              <a:gd name="connsiteX1928" fmla="*/ 6589640 w 6859896"/>
              <a:gd name="connsiteY1928" fmla="*/ 2095604 h 6859678"/>
              <a:gd name="connsiteX1929" fmla="*/ 5823559 w 6859896"/>
              <a:gd name="connsiteY1929" fmla="*/ 2388559 h 6859678"/>
              <a:gd name="connsiteX1930" fmla="*/ 5817817 w 6859896"/>
              <a:gd name="connsiteY1930" fmla="*/ 2375558 h 6859678"/>
              <a:gd name="connsiteX1931" fmla="*/ 6567430 w 6859896"/>
              <a:gd name="connsiteY1931" fmla="*/ 2044142 h 6859678"/>
              <a:gd name="connsiteX1932" fmla="*/ 6574906 w 6859896"/>
              <a:gd name="connsiteY1932" fmla="*/ 2061260 h 6859678"/>
              <a:gd name="connsiteX1933" fmla="*/ 5812075 w 6859896"/>
              <a:gd name="connsiteY1933" fmla="*/ 2362557 h 6859678"/>
              <a:gd name="connsiteX1934" fmla="*/ 5806224 w 6859896"/>
              <a:gd name="connsiteY1934" fmla="*/ 2349610 h 6859678"/>
              <a:gd name="connsiteX1935" fmla="*/ 6552100 w 6859896"/>
              <a:gd name="connsiteY1935" fmla="*/ 2010014 h 6859678"/>
              <a:gd name="connsiteX1936" fmla="*/ 6559792 w 6859896"/>
              <a:gd name="connsiteY1936" fmla="*/ 2027024 h 6859678"/>
              <a:gd name="connsiteX1937" fmla="*/ 5800266 w 6859896"/>
              <a:gd name="connsiteY1937" fmla="*/ 2336717 h 6859678"/>
              <a:gd name="connsiteX1938" fmla="*/ 5794307 w 6859896"/>
              <a:gd name="connsiteY1938" fmla="*/ 2323879 h 6859678"/>
              <a:gd name="connsiteX1939" fmla="*/ 6536445 w 6859896"/>
              <a:gd name="connsiteY1939" fmla="*/ 1976104 h 6859678"/>
              <a:gd name="connsiteX1940" fmla="*/ 6544353 w 6859896"/>
              <a:gd name="connsiteY1940" fmla="*/ 1993059 h 6859678"/>
              <a:gd name="connsiteX1941" fmla="*/ 5788240 w 6859896"/>
              <a:gd name="connsiteY1941" fmla="*/ 2311041 h 6859678"/>
              <a:gd name="connsiteX1942" fmla="*/ 5782119 w 6859896"/>
              <a:gd name="connsiteY1942" fmla="*/ 2298202 h 6859678"/>
              <a:gd name="connsiteX1943" fmla="*/ 6520410 w 6859896"/>
              <a:gd name="connsiteY1943" fmla="*/ 1942355 h 6859678"/>
              <a:gd name="connsiteX1944" fmla="*/ 6528482 w 6859896"/>
              <a:gd name="connsiteY1944" fmla="*/ 1959202 h 6859678"/>
              <a:gd name="connsiteX1945" fmla="*/ 5775889 w 6859896"/>
              <a:gd name="connsiteY1945" fmla="*/ 2285418 h 6859678"/>
              <a:gd name="connsiteX1946" fmla="*/ 5769659 w 6859896"/>
              <a:gd name="connsiteY1946" fmla="*/ 2272688 h 6859678"/>
              <a:gd name="connsiteX1947" fmla="*/ 6503996 w 6859896"/>
              <a:gd name="connsiteY1947" fmla="*/ 1908824 h 6859678"/>
              <a:gd name="connsiteX1948" fmla="*/ 6512285 w 6859896"/>
              <a:gd name="connsiteY1948" fmla="*/ 1925562 h 6859678"/>
              <a:gd name="connsiteX1949" fmla="*/ 5763322 w 6859896"/>
              <a:gd name="connsiteY1949" fmla="*/ 2260012 h 6859678"/>
              <a:gd name="connsiteX1950" fmla="*/ 5756875 w 6859896"/>
              <a:gd name="connsiteY1950" fmla="*/ 2247336 h 6859678"/>
              <a:gd name="connsiteX1951" fmla="*/ 6487257 w 6859896"/>
              <a:gd name="connsiteY1951" fmla="*/ 1875455 h 6859678"/>
              <a:gd name="connsiteX1952" fmla="*/ 6495708 w 6859896"/>
              <a:gd name="connsiteY1952" fmla="*/ 1892085 h 6859678"/>
              <a:gd name="connsiteX1953" fmla="*/ 5750429 w 6859896"/>
              <a:gd name="connsiteY1953" fmla="*/ 2234714 h 6859678"/>
              <a:gd name="connsiteX1954" fmla="*/ 5743874 w 6859896"/>
              <a:gd name="connsiteY1954" fmla="*/ 2222092 h 6859678"/>
              <a:gd name="connsiteX1955" fmla="*/ 6470140 w 6859896"/>
              <a:gd name="connsiteY1955" fmla="*/ 1842248 h 6859678"/>
              <a:gd name="connsiteX1956" fmla="*/ 6478753 w 6859896"/>
              <a:gd name="connsiteY1956" fmla="*/ 1858824 h 6859678"/>
              <a:gd name="connsiteX1957" fmla="*/ 5737319 w 6859896"/>
              <a:gd name="connsiteY1957" fmla="*/ 2209687 h 6859678"/>
              <a:gd name="connsiteX1958" fmla="*/ 5730657 w 6859896"/>
              <a:gd name="connsiteY1958" fmla="*/ 2197174 h 6859678"/>
              <a:gd name="connsiteX1959" fmla="*/ 6452697 w 6859896"/>
              <a:gd name="connsiteY1959" fmla="*/ 1809366 h 6859678"/>
              <a:gd name="connsiteX1960" fmla="*/ 6461473 w 6859896"/>
              <a:gd name="connsiteY1960" fmla="*/ 1825618 h 6859678"/>
              <a:gd name="connsiteX1961" fmla="*/ 5723885 w 6859896"/>
              <a:gd name="connsiteY1961" fmla="*/ 2184715 h 6859678"/>
              <a:gd name="connsiteX1962" fmla="*/ 5717060 w 6859896"/>
              <a:gd name="connsiteY1962" fmla="*/ 2172255 h 6859678"/>
              <a:gd name="connsiteX1963" fmla="*/ 6434875 w 6859896"/>
              <a:gd name="connsiteY1963" fmla="*/ 1776810 h 6859678"/>
              <a:gd name="connsiteX1964" fmla="*/ 6443813 w 6859896"/>
              <a:gd name="connsiteY1964" fmla="*/ 1793061 h 6859678"/>
              <a:gd name="connsiteX1965" fmla="*/ 5710234 w 6859896"/>
              <a:gd name="connsiteY1965" fmla="*/ 2159850 h 6859678"/>
              <a:gd name="connsiteX1966" fmla="*/ 5703300 w 6859896"/>
              <a:gd name="connsiteY1966" fmla="*/ 2147445 h 6859678"/>
              <a:gd name="connsiteX1967" fmla="*/ 6416673 w 6859896"/>
              <a:gd name="connsiteY1967" fmla="*/ 1744362 h 6859678"/>
              <a:gd name="connsiteX1968" fmla="*/ 6425828 w 6859896"/>
              <a:gd name="connsiteY1968" fmla="*/ 1760613 h 6859678"/>
              <a:gd name="connsiteX1969" fmla="*/ 5696258 w 6859896"/>
              <a:gd name="connsiteY1969" fmla="*/ 2135149 h 6859678"/>
              <a:gd name="connsiteX1970" fmla="*/ 5689216 w 6859896"/>
              <a:gd name="connsiteY1970" fmla="*/ 2122852 h 6859678"/>
              <a:gd name="connsiteX1971" fmla="*/ 6398201 w 6859896"/>
              <a:gd name="connsiteY1971" fmla="*/ 1711859 h 6859678"/>
              <a:gd name="connsiteX1972" fmla="*/ 6407518 w 6859896"/>
              <a:gd name="connsiteY1972" fmla="*/ 1728111 h 6859678"/>
              <a:gd name="connsiteX1973" fmla="*/ 5682066 w 6859896"/>
              <a:gd name="connsiteY1973" fmla="*/ 2110555 h 6859678"/>
              <a:gd name="connsiteX1974" fmla="*/ 5674806 w 6859896"/>
              <a:gd name="connsiteY1974" fmla="*/ 2098367 h 6859678"/>
              <a:gd name="connsiteX1975" fmla="*/ 6379024 w 6859896"/>
              <a:gd name="connsiteY1975" fmla="*/ 1679519 h 6859678"/>
              <a:gd name="connsiteX1976" fmla="*/ 6388504 w 6859896"/>
              <a:gd name="connsiteY1976" fmla="*/ 1695771 h 6859678"/>
              <a:gd name="connsiteX1977" fmla="*/ 5681795 w 6859896"/>
              <a:gd name="connsiteY1977" fmla="*/ 2110718 h 6859678"/>
              <a:gd name="connsiteX1978" fmla="*/ 5667548 w 6859896"/>
              <a:gd name="connsiteY1978" fmla="*/ 2086178 h 6859678"/>
              <a:gd name="connsiteX1979" fmla="*/ 5660181 w 6859896"/>
              <a:gd name="connsiteY1979" fmla="*/ 2074044 h 6859678"/>
              <a:gd name="connsiteX1980" fmla="*/ 6360282 w 6859896"/>
              <a:gd name="connsiteY1980" fmla="*/ 1647559 h 6859678"/>
              <a:gd name="connsiteX1981" fmla="*/ 6369978 w 6859896"/>
              <a:gd name="connsiteY1981" fmla="*/ 1663810 h 6859678"/>
              <a:gd name="connsiteX1982" fmla="*/ 5652759 w 6859896"/>
              <a:gd name="connsiteY1982" fmla="*/ 2061964 h 6859678"/>
              <a:gd name="connsiteX1983" fmla="*/ 5645229 w 6859896"/>
              <a:gd name="connsiteY1983" fmla="*/ 2049884 h 6859678"/>
              <a:gd name="connsiteX1984" fmla="*/ 6340455 w 6859896"/>
              <a:gd name="connsiteY1984" fmla="*/ 1615869 h 6859678"/>
              <a:gd name="connsiteX1985" fmla="*/ 6350260 w 6859896"/>
              <a:gd name="connsiteY1985" fmla="*/ 1631687 h 6859678"/>
              <a:gd name="connsiteX1986" fmla="*/ 5637754 w 6859896"/>
              <a:gd name="connsiteY1986" fmla="*/ 2037858 h 6859678"/>
              <a:gd name="connsiteX1987" fmla="*/ 5630061 w 6859896"/>
              <a:gd name="connsiteY1987" fmla="*/ 2026049 h 6859678"/>
              <a:gd name="connsiteX1988" fmla="*/ 6320521 w 6859896"/>
              <a:gd name="connsiteY1988" fmla="*/ 1584504 h 6859678"/>
              <a:gd name="connsiteX1989" fmla="*/ 6330542 w 6859896"/>
              <a:gd name="connsiteY1989" fmla="*/ 1600214 h 6859678"/>
              <a:gd name="connsiteX1990" fmla="*/ 5637700 w 6859896"/>
              <a:gd name="connsiteY1990" fmla="*/ 2038021 h 6859678"/>
              <a:gd name="connsiteX1991" fmla="*/ 5622424 w 6859896"/>
              <a:gd name="connsiteY1991" fmla="*/ 2013969 h 6859678"/>
              <a:gd name="connsiteX1992" fmla="*/ 5614731 w 6859896"/>
              <a:gd name="connsiteY1992" fmla="*/ 2002051 h 6859678"/>
              <a:gd name="connsiteX1993" fmla="*/ 6300315 w 6859896"/>
              <a:gd name="connsiteY1993" fmla="*/ 1553031 h 6859678"/>
              <a:gd name="connsiteX1994" fmla="*/ 6310499 w 6859896"/>
              <a:gd name="connsiteY1994" fmla="*/ 1568632 h 6859678"/>
              <a:gd name="connsiteX1995" fmla="*/ 5606877 w 6859896"/>
              <a:gd name="connsiteY1995" fmla="*/ 1990242 h 6859678"/>
              <a:gd name="connsiteX1996" fmla="*/ 5599022 w 6859896"/>
              <a:gd name="connsiteY1996" fmla="*/ 1978433 h 6859678"/>
              <a:gd name="connsiteX1997" fmla="*/ 6279730 w 6859896"/>
              <a:gd name="connsiteY1997" fmla="*/ 1521937 h 6859678"/>
              <a:gd name="connsiteX1998" fmla="*/ 6290077 w 6859896"/>
              <a:gd name="connsiteY1998" fmla="*/ 1537484 h 6859678"/>
              <a:gd name="connsiteX1999" fmla="*/ 5591059 w 6859896"/>
              <a:gd name="connsiteY1999" fmla="*/ 1966461 h 6859678"/>
              <a:gd name="connsiteX2000" fmla="*/ 5583042 w 6859896"/>
              <a:gd name="connsiteY2000" fmla="*/ 1954760 h 6859678"/>
              <a:gd name="connsiteX2001" fmla="*/ 6258766 w 6859896"/>
              <a:gd name="connsiteY2001" fmla="*/ 1490952 h 6859678"/>
              <a:gd name="connsiteX2002" fmla="*/ 6269275 w 6859896"/>
              <a:gd name="connsiteY2002" fmla="*/ 1506336 h 6859678"/>
              <a:gd name="connsiteX2003" fmla="*/ 5574808 w 6859896"/>
              <a:gd name="connsiteY2003" fmla="*/ 1943114 h 6859678"/>
              <a:gd name="connsiteX2004" fmla="*/ 5566682 w 6859896"/>
              <a:gd name="connsiteY2004" fmla="*/ 1931467 h 6859678"/>
              <a:gd name="connsiteX2005" fmla="*/ 6237369 w 6859896"/>
              <a:gd name="connsiteY2005" fmla="*/ 1460183 h 6859678"/>
              <a:gd name="connsiteX2006" fmla="*/ 6248203 w 6859896"/>
              <a:gd name="connsiteY2006" fmla="*/ 1475459 h 6859678"/>
              <a:gd name="connsiteX2007" fmla="*/ 5558556 w 6859896"/>
              <a:gd name="connsiteY2007" fmla="*/ 1919874 h 6859678"/>
              <a:gd name="connsiteX2008" fmla="*/ 5550322 w 6859896"/>
              <a:gd name="connsiteY2008" fmla="*/ 1908336 h 6859678"/>
              <a:gd name="connsiteX2009" fmla="*/ 6215917 w 6859896"/>
              <a:gd name="connsiteY2009" fmla="*/ 1430172 h 6859678"/>
              <a:gd name="connsiteX2010" fmla="*/ 6226751 w 6859896"/>
              <a:gd name="connsiteY2010" fmla="*/ 1445286 h 6859678"/>
              <a:gd name="connsiteX2011" fmla="*/ 5541980 w 6859896"/>
              <a:gd name="connsiteY2011" fmla="*/ 1896798 h 6859678"/>
              <a:gd name="connsiteX2012" fmla="*/ 5533638 w 6859896"/>
              <a:gd name="connsiteY2012" fmla="*/ 1885368 h 6859678"/>
              <a:gd name="connsiteX2013" fmla="*/ 6193924 w 6859896"/>
              <a:gd name="connsiteY2013" fmla="*/ 1399837 h 6859678"/>
              <a:gd name="connsiteX2014" fmla="*/ 6204758 w 6859896"/>
              <a:gd name="connsiteY2014" fmla="*/ 1414896 h 6859678"/>
              <a:gd name="connsiteX2015" fmla="*/ 5541818 w 6859896"/>
              <a:gd name="connsiteY2015" fmla="*/ 1897014 h 6859678"/>
              <a:gd name="connsiteX2016" fmla="*/ 5525187 w 6859896"/>
              <a:gd name="connsiteY2016" fmla="*/ 1873938 h 6859678"/>
              <a:gd name="connsiteX2017" fmla="*/ 5516683 w 6859896"/>
              <a:gd name="connsiteY2017" fmla="*/ 1862616 h 6859678"/>
              <a:gd name="connsiteX2018" fmla="*/ 6171713 w 6859896"/>
              <a:gd name="connsiteY2018" fmla="*/ 1369989 h 6859678"/>
              <a:gd name="connsiteX2019" fmla="*/ 6182547 w 6859896"/>
              <a:gd name="connsiteY2019" fmla="*/ 1384885 h 6859678"/>
              <a:gd name="connsiteX2020" fmla="*/ 5508123 w 6859896"/>
              <a:gd name="connsiteY2020" fmla="*/ 1851295 h 6859678"/>
              <a:gd name="connsiteX2021" fmla="*/ 5499510 w 6859896"/>
              <a:gd name="connsiteY2021" fmla="*/ 1840027 h 6859678"/>
              <a:gd name="connsiteX2022" fmla="*/ 6149016 w 6859896"/>
              <a:gd name="connsiteY2022" fmla="*/ 1340466 h 6859678"/>
              <a:gd name="connsiteX2023" fmla="*/ 6160338 w 6859896"/>
              <a:gd name="connsiteY2023" fmla="*/ 1355254 h 6859678"/>
              <a:gd name="connsiteX2024" fmla="*/ 5490843 w 6859896"/>
              <a:gd name="connsiteY2024" fmla="*/ 1828814 h 6859678"/>
              <a:gd name="connsiteX2025" fmla="*/ 5482068 w 6859896"/>
              <a:gd name="connsiteY2025" fmla="*/ 1817600 h 6859678"/>
              <a:gd name="connsiteX2026" fmla="*/ 6126373 w 6859896"/>
              <a:gd name="connsiteY2026" fmla="*/ 1310997 h 6859678"/>
              <a:gd name="connsiteX2027" fmla="*/ 6137857 w 6859896"/>
              <a:gd name="connsiteY2027" fmla="*/ 1325623 h 6859678"/>
              <a:gd name="connsiteX2028" fmla="*/ 5473292 w 6859896"/>
              <a:gd name="connsiteY2028" fmla="*/ 1806495 h 6859678"/>
              <a:gd name="connsiteX2029" fmla="*/ 5464408 w 6859896"/>
              <a:gd name="connsiteY2029" fmla="*/ 1795661 h 6859678"/>
              <a:gd name="connsiteX2030" fmla="*/ 6103134 w 6859896"/>
              <a:gd name="connsiteY2030" fmla="*/ 1282016 h 6859678"/>
              <a:gd name="connsiteX2031" fmla="*/ 6114726 w 6859896"/>
              <a:gd name="connsiteY2031" fmla="*/ 1296533 h 6859678"/>
              <a:gd name="connsiteX2032" fmla="*/ 5455524 w 6859896"/>
              <a:gd name="connsiteY2032" fmla="*/ 1784394 h 6859678"/>
              <a:gd name="connsiteX2033" fmla="*/ 5446531 w 6859896"/>
              <a:gd name="connsiteY2033" fmla="*/ 1773560 h 6859678"/>
              <a:gd name="connsiteX2034" fmla="*/ 6079623 w 6859896"/>
              <a:gd name="connsiteY2034" fmla="*/ 1253088 h 6859678"/>
              <a:gd name="connsiteX2035" fmla="*/ 6091379 w 6859896"/>
              <a:gd name="connsiteY2035" fmla="*/ 1267498 h 6859678"/>
              <a:gd name="connsiteX2036" fmla="*/ 5437485 w 6859896"/>
              <a:gd name="connsiteY2036" fmla="*/ 1762726 h 6859678"/>
              <a:gd name="connsiteX2037" fmla="*/ 5428384 w 6859896"/>
              <a:gd name="connsiteY2037" fmla="*/ 1751891 h 6859678"/>
              <a:gd name="connsiteX2038" fmla="*/ 6055951 w 6859896"/>
              <a:gd name="connsiteY2038" fmla="*/ 1224324 h 6859678"/>
              <a:gd name="connsiteX2039" fmla="*/ 6067869 w 6859896"/>
              <a:gd name="connsiteY2039" fmla="*/ 1238625 h 6859678"/>
              <a:gd name="connsiteX2040" fmla="*/ 5437594 w 6859896"/>
              <a:gd name="connsiteY2040" fmla="*/ 1762509 h 6859678"/>
              <a:gd name="connsiteX2041" fmla="*/ 5419230 w 6859896"/>
              <a:gd name="connsiteY2041" fmla="*/ 1741057 h 6859678"/>
              <a:gd name="connsiteX2042" fmla="*/ 5410020 w 6859896"/>
              <a:gd name="connsiteY2042" fmla="*/ 1730223 h 6859678"/>
              <a:gd name="connsiteX2043" fmla="*/ 6031737 w 6859896"/>
              <a:gd name="connsiteY2043" fmla="*/ 1196209 h 6859678"/>
              <a:gd name="connsiteX2044" fmla="*/ 6043817 w 6859896"/>
              <a:gd name="connsiteY2044" fmla="*/ 1210348 h 6859678"/>
              <a:gd name="connsiteX2045" fmla="*/ 5400757 w 6859896"/>
              <a:gd name="connsiteY2045" fmla="*/ 1719389 h 6859678"/>
              <a:gd name="connsiteX2046" fmla="*/ 5391440 w 6859896"/>
              <a:gd name="connsiteY2046" fmla="*/ 1708555 h 6859678"/>
              <a:gd name="connsiteX2047" fmla="*/ 6007414 w 6859896"/>
              <a:gd name="connsiteY2047" fmla="*/ 1167986 h 6859678"/>
              <a:gd name="connsiteX2048" fmla="*/ 6019657 w 6859896"/>
              <a:gd name="connsiteY2048" fmla="*/ 1182017 h 6859678"/>
              <a:gd name="connsiteX2049" fmla="*/ 5382069 w 6859896"/>
              <a:gd name="connsiteY2049" fmla="*/ 1698100 h 6859678"/>
              <a:gd name="connsiteX2050" fmla="*/ 5372589 w 6859896"/>
              <a:gd name="connsiteY2050" fmla="*/ 1687266 h 6859678"/>
              <a:gd name="connsiteX2051" fmla="*/ 5982658 w 6859896"/>
              <a:gd name="connsiteY2051" fmla="*/ 1140143 h 6859678"/>
              <a:gd name="connsiteX2052" fmla="*/ 5995009 w 6859896"/>
              <a:gd name="connsiteY2052" fmla="*/ 1154064 h 6859678"/>
              <a:gd name="connsiteX2053" fmla="*/ 5363109 w 6859896"/>
              <a:gd name="connsiteY2053" fmla="*/ 1676973 h 6859678"/>
              <a:gd name="connsiteX2054" fmla="*/ 5353575 w 6859896"/>
              <a:gd name="connsiteY2054" fmla="*/ 1666519 h 6859678"/>
              <a:gd name="connsiteX2055" fmla="*/ 5957739 w 6859896"/>
              <a:gd name="connsiteY2055" fmla="*/ 1112624 h 6859678"/>
              <a:gd name="connsiteX2056" fmla="*/ 5970253 w 6859896"/>
              <a:gd name="connsiteY2056" fmla="*/ 1126329 h 6859678"/>
              <a:gd name="connsiteX2057" fmla="*/ 5343933 w 6859896"/>
              <a:gd name="connsiteY2057" fmla="*/ 1656064 h 6859678"/>
              <a:gd name="connsiteX2058" fmla="*/ 5334290 w 6859896"/>
              <a:gd name="connsiteY2058" fmla="*/ 1645717 h 6859678"/>
              <a:gd name="connsiteX2059" fmla="*/ 5932334 w 6859896"/>
              <a:gd name="connsiteY2059" fmla="*/ 1085322 h 6859678"/>
              <a:gd name="connsiteX2060" fmla="*/ 5945009 w 6859896"/>
              <a:gd name="connsiteY2060" fmla="*/ 1098919 h 6859678"/>
              <a:gd name="connsiteX2061" fmla="*/ 5324540 w 6859896"/>
              <a:gd name="connsiteY2061" fmla="*/ 1635370 h 6859678"/>
              <a:gd name="connsiteX2062" fmla="*/ 5314789 w 6859896"/>
              <a:gd name="connsiteY2062" fmla="*/ 1625186 h 6859678"/>
              <a:gd name="connsiteX2063" fmla="*/ 5906874 w 6859896"/>
              <a:gd name="connsiteY2063" fmla="*/ 1058291 h 6859678"/>
              <a:gd name="connsiteX2064" fmla="*/ 5919712 w 6859896"/>
              <a:gd name="connsiteY2064" fmla="*/ 1071779 h 6859678"/>
              <a:gd name="connsiteX2065" fmla="*/ 5304930 w 6859896"/>
              <a:gd name="connsiteY2065" fmla="*/ 1614894 h 6859678"/>
              <a:gd name="connsiteX2066" fmla="*/ 5295071 w 6859896"/>
              <a:gd name="connsiteY2066" fmla="*/ 1604710 h 6859678"/>
              <a:gd name="connsiteX2067" fmla="*/ 5880872 w 6859896"/>
              <a:gd name="connsiteY2067" fmla="*/ 1031585 h 6859678"/>
              <a:gd name="connsiteX2068" fmla="*/ 5893873 w 6859896"/>
              <a:gd name="connsiteY2068" fmla="*/ 1044911 h 6859678"/>
              <a:gd name="connsiteX2069" fmla="*/ 5285103 w 6859896"/>
              <a:gd name="connsiteY2069" fmla="*/ 1594634 h 6859678"/>
              <a:gd name="connsiteX2070" fmla="*/ 5275136 w 6859896"/>
              <a:gd name="connsiteY2070" fmla="*/ 1584558 h 6859678"/>
              <a:gd name="connsiteX2071" fmla="*/ 5854762 w 6859896"/>
              <a:gd name="connsiteY2071" fmla="*/ 1004933 h 6859678"/>
              <a:gd name="connsiteX2072" fmla="*/ 5867871 w 6859896"/>
              <a:gd name="connsiteY2072" fmla="*/ 1018096 h 6859678"/>
              <a:gd name="connsiteX2073" fmla="*/ 5265060 w 6859896"/>
              <a:gd name="connsiteY2073" fmla="*/ 1574591 h 6859678"/>
              <a:gd name="connsiteX2074" fmla="*/ 5254984 w 6859896"/>
              <a:gd name="connsiteY2074" fmla="*/ 1564624 h 6859678"/>
              <a:gd name="connsiteX2075" fmla="*/ 5828434 w 6859896"/>
              <a:gd name="connsiteY2075" fmla="*/ 978985 h 6859678"/>
              <a:gd name="connsiteX2076" fmla="*/ 5841652 w 6859896"/>
              <a:gd name="connsiteY2076" fmla="*/ 992040 h 6859678"/>
              <a:gd name="connsiteX2077" fmla="*/ 5244908 w 6859896"/>
              <a:gd name="connsiteY2077" fmla="*/ 1554765 h 6859678"/>
              <a:gd name="connsiteX2078" fmla="*/ 5234724 w 6859896"/>
              <a:gd name="connsiteY2078" fmla="*/ 1544905 h 6859678"/>
              <a:gd name="connsiteX2079" fmla="*/ 5801728 w 6859896"/>
              <a:gd name="connsiteY2079" fmla="*/ 953146 h 6859678"/>
              <a:gd name="connsiteX2080" fmla="*/ 5815108 w 6859896"/>
              <a:gd name="connsiteY2080" fmla="*/ 966038 h 6859678"/>
              <a:gd name="connsiteX2081" fmla="*/ 5224432 w 6859896"/>
              <a:gd name="connsiteY2081" fmla="*/ 1535155 h 6859678"/>
              <a:gd name="connsiteX2082" fmla="*/ 5214140 w 6859896"/>
              <a:gd name="connsiteY2082" fmla="*/ 1525404 h 6859678"/>
              <a:gd name="connsiteX2083" fmla="*/ 5774752 w 6859896"/>
              <a:gd name="connsiteY2083" fmla="*/ 927523 h 6859678"/>
              <a:gd name="connsiteX2084" fmla="*/ 5788240 w 6859896"/>
              <a:gd name="connsiteY2084" fmla="*/ 940307 h 6859678"/>
              <a:gd name="connsiteX2085" fmla="*/ 5203793 w 6859896"/>
              <a:gd name="connsiteY2085" fmla="*/ 1515762 h 6859678"/>
              <a:gd name="connsiteX2086" fmla="*/ 5193338 w 6859896"/>
              <a:gd name="connsiteY2086" fmla="*/ 1506119 h 6859678"/>
              <a:gd name="connsiteX2087" fmla="*/ 5747449 w 6859896"/>
              <a:gd name="connsiteY2087" fmla="*/ 902279 h 6859678"/>
              <a:gd name="connsiteX2088" fmla="*/ 5761155 w 6859896"/>
              <a:gd name="connsiteY2088" fmla="*/ 914847 h 6859678"/>
              <a:gd name="connsiteX2089" fmla="*/ 5182883 w 6859896"/>
              <a:gd name="connsiteY2089" fmla="*/ 1496585 h 6859678"/>
              <a:gd name="connsiteX2090" fmla="*/ 5172374 w 6859896"/>
              <a:gd name="connsiteY2090" fmla="*/ 1487105 h 6859678"/>
              <a:gd name="connsiteX2091" fmla="*/ 5719931 w 6859896"/>
              <a:gd name="connsiteY2091" fmla="*/ 877253 h 6859678"/>
              <a:gd name="connsiteX2092" fmla="*/ 5733744 w 6859896"/>
              <a:gd name="connsiteY2092" fmla="*/ 889712 h 6859678"/>
              <a:gd name="connsiteX2093" fmla="*/ 5161811 w 6859896"/>
              <a:gd name="connsiteY2093" fmla="*/ 1477680 h 6859678"/>
              <a:gd name="connsiteX2094" fmla="*/ 5150977 w 6859896"/>
              <a:gd name="connsiteY2094" fmla="*/ 1468308 h 6859678"/>
              <a:gd name="connsiteX2095" fmla="*/ 5691924 w 6859896"/>
              <a:gd name="connsiteY2095" fmla="*/ 852605 h 6859678"/>
              <a:gd name="connsiteX2096" fmla="*/ 5705846 w 6859896"/>
              <a:gd name="connsiteY2096" fmla="*/ 864902 h 6859678"/>
              <a:gd name="connsiteX2097" fmla="*/ 5140522 w 6859896"/>
              <a:gd name="connsiteY2097" fmla="*/ 1458937 h 6859678"/>
              <a:gd name="connsiteX2098" fmla="*/ 5129687 w 6859896"/>
              <a:gd name="connsiteY2098" fmla="*/ 1449674 h 6859678"/>
              <a:gd name="connsiteX2099" fmla="*/ 5663972 w 6859896"/>
              <a:gd name="connsiteY2099" fmla="*/ 828228 h 6859678"/>
              <a:gd name="connsiteX2100" fmla="*/ 5678057 w 6859896"/>
              <a:gd name="connsiteY2100" fmla="*/ 840362 h 6859678"/>
              <a:gd name="connsiteX2101" fmla="*/ 5118853 w 6859896"/>
              <a:gd name="connsiteY2101" fmla="*/ 1440519 h 6859678"/>
              <a:gd name="connsiteX2102" fmla="*/ 5108019 w 6859896"/>
              <a:gd name="connsiteY2102" fmla="*/ 1431364 h 6859678"/>
              <a:gd name="connsiteX2103" fmla="*/ 5635587 w 6859896"/>
              <a:gd name="connsiteY2103" fmla="*/ 804122 h 6859678"/>
              <a:gd name="connsiteX2104" fmla="*/ 5649780 w 6859896"/>
              <a:gd name="connsiteY2104" fmla="*/ 816148 h 6859678"/>
              <a:gd name="connsiteX2105" fmla="*/ 5097185 w 6859896"/>
              <a:gd name="connsiteY2105" fmla="*/ 1422263 h 6859678"/>
              <a:gd name="connsiteX2106" fmla="*/ 5086351 w 6859896"/>
              <a:gd name="connsiteY2106" fmla="*/ 1413217 h 6859678"/>
              <a:gd name="connsiteX2107" fmla="*/ 5607310 w 6859896"/>
              <a:gd name="connsiteY2107" fmla="*/ 780125 h 6859678"/>
              <a:gd name="connsiteX2108" fmla="*/ 5621665 w 6859896"/>
              <a:gd name="connsiteY2108" fmla="*/ 791988 h 6859678"/>
              <a:gd name="connsiteX2109" fmla="*/ 5075517 w 6859896"/>
              <a:gd name="connsiteY2109" fmla="*/ 1404279 h 6859678"/>
              <a:gd name="connsiteX2110" fmla="*/ 5064683 w 6859896"/>
              <a:gd name="connsiteY2110" fmla="*/ 1395340 h 6859678"/>
              <a:gd name="connsiteX2111" fmla="*/ 5578599 w 6859896"/>
              <a:gd name="connsiteY2111" fmla="*/ 756886 h 6859678"/>
              <a:gd name="connsiteX2112" fmla="*/ 5593063 w 6859896"/>
              <a:gd name="connsiteY2112" fmla="*/ 768586 h 6859678"/>
              <a:gd name="connsiteX2113" fmla="*/ 5053415 w 6859896"/>
              <a:gd name="connsiteY2113" fmla="*/ 1386511 h 6859678"/>
              <a:gd name="connsiteX2114" fmla="*/ 5042581 w 6859896"/>
              <a:gd name="connsiteY2114" fmla="*/ 1377735 h 6859678"/>
              <a:gd name="connsiteX2115" fmla="*/ 5549348 w 6859896"/>
              <a:gd name="connsiteY2115" fmla="*/ 733755 h 6859678"/>
              <a:gd name="connsiteX2116" fmla="*/ 5563919 w 6859896"/>
              <a:gd name="connsiteY2116" fmla="*/ 745293 h 6859678"/>
              <a:gd name="connsiteX2117" fmla="*/ 5031206 w 6859896"/>
              <a:gd name="connsiteY2117" fmla="*/ 1369014 h 6859678"/>
              <a:gd name="connsiteX2118" fmla="*/ 5019992 w 6859896"/>
              <a:gd name="connsiteY2118" fmla="*/ 1360346 h 6859678"/>
              <a:gd name="connsiteX2119" fmla="*/ 5519987 w 6859896"/>
              <a:gd name="connsiteY2119" fmla="*/ 710949 h 6859678"/>
              <a:gd name="connsiteX2120" fmla="*/ 5534721 w 6859896"/>
              <a:gd name="connsiteY2120" fmla="*/ 722325 h 6859678"/>
              <a:gd name="connsiteX2121" fmla="*/ 5008779 w 6859896"/>
              <a:gd name="connsiteY2121" fmla="*/ 1351733 h 6859678"/>
              <a:gd name="connsiteX2122" fmla="*/ 4997457 w 6859896"/>
              <a:gd name="connsiteY2122" fmla="*/ 1343174 h 6859678"/>
              <a:gd name="connsiteX2123" fmla="*/ 5490410 w 6859896"/>
              <a:gd name="connsiteY2123" fmla="*/ 688414 h 6859678"/>
              <a:gd name="connsiteX2124" fmla="*/ 5505199 w 6859896"/>
              <a:gd name="connsiteY2124" fmla="*/ 699627 h 6859678"/>
              <a:gd name="connsiteX2125" fmla="*/ 5008725 w 6859896"/>
              <a:gd name="connsiteY2125" fmla="*/ 1351733 h 6859678"/>
              <a:gd name="connsiteX2126" fmla="*/ 4986135 w 6859896"/>
              <a:gd name="connsiteY2126" fmla="*/ 1334669 h 6859678"/>
              <a:gd name="connsiteX2127" fmla="*/ 4974760 w 6859896"/>
              <a:gd name="connsiteY2127" fmla="*/ 1326273 h 6859678"/>
              <a:gd name="connsiteX2128" fmla="*/ 5460670 w 6859896"/>
              <a:gd name="connsiteY2128" fmla="*/ 666366 h 6859678"/>
              <a:gd name="connsiteX2129" fmla="*/ 5475567 w 6859896"/>
              <a:gd name="connsiteY2129" fmla="*/ 677201 h 6859678"/>
              <a:gd name="connsiteX2130" fmla="*/ 4963384 w 6859896"/>
              <a:gd name="connsiteY2130" fmla="*/ 1317931 h 6859678"/>
              <a:gd name="connsiteX2131" fmla="*/ 4951900 w 6859896"/>
              <a:gd name="connsiteY2131" fmla="*/ 1309643 h 6859678"/>
              <a:gd name="connsiteX2132" fmla="*/ 5430605 w 6859896"/>
              <a:gd name="connsiteY2132" fmla="*/ 644373 h 6859678"/>
              <a:gd name="connsiteX2133" fmla="*/ 5445665 w 6859896"/>
              <a:gd name="connsiteY2133" fmla="*/ 655207 h 6859678"/>
              <a:gd name="connsiteX2134" fmla="*/ 4940416 w 6859896"/>
              <a:gd name="connsiteY2134" fmla="*/ 1301679 h 6859678"/>
              <a:gd name="connsiteX2135" fmla="*/ 4928823 w 6859896"/>
              <a:gd name="connsiteY2135" fmla="*/ 1293500 h 6859678"/>
              <a:gd name="connsiteX2136" fmla="*/ 5400324 w 6859896"/>
              <a:gd name="connsiteY2136" fmla="*/ 623030 h 6859678"/>
              <a:gd name="connsiteX2137" fmla="*/ 5415492 w 6859896"/>
              <a:gd name="connsiteY2137" fmla="*/ 633864 h 6859678"/>
              <a:gd name="connsiteX2138" fmla="*/ 4917230 w 6859896"/>
              <a:gd name="connsiteY2138" fmla="*/ 1285428 h 6859678"/>
              <a:gd name="connsiteX2139" fmla="*/ 4905638 w 6859896"/>
              <a:gd name="connsiteY2139" fmla="*/ 1277411 h 6859678"/>
              <a:gd name="connsiteX2140" fmla="*/ 5369826 w 6859896"/>
              <a:gd name="connsiteY2140" fmla="*/ 601958 h 6859678"/>
              <a:gd name="connsiteX2141" fmla="*/ 5385210 w 6859896"/>
              <a:gd name="connsiteY2141" fmla="*/ 612196 h 6859678"/>
              <a:gd name="connsiteX2142" fmla="*/ 4893937 w 6859896"/>
              <a:gd name="connsiteY2142" fmla="*/ 1269177 h 6859678"/>
              <a:gd name="connsiteX2143" fmla="*/ 4882236 w 6859896"/>
              <a:gd name="connsiteY2143" fmla="*/ 1261268 h 6859678"/>
              <a:gd name="connsiteX2144" fmla="*/ 5339111 w 6859896"/>
              <a:gd name="connsiteY2144" fmla="*/ 580885 h 6859678"/>
              <a:gd name="connsiteX2145" fmla="*/ 5354496 w 6859896"/>
              <a:gd name="connsiteY2145" fmla="*/ 591286 h 6859678"/>
              <a:gd name="connsiteX2146" fmla="*/ 4870481 w 6859896"/>
              <a:gd name="connsiteY2146" fmla="*/ 1253413 h 6859678"/>
              <a:gd name="connsiteX2147" fmla="*/ 4858672 w 6859896"/>
              <a:gd name="connsiteY2147" fmla="*/ 1245667 h 6859678"/>
              <a:gd name="connsiteX2148" fmla="*/ 5308288 w 6859896"/>
              <a:gd name="connsiteY2148" fmla="*/ 560355 h 6859678"/>
              <a:gd name="connsiteX2149" fmla="*/ 5323781 w 6859896"/>
              <a:gd name="connsiteY2149" fmla="*/ 570593 h 6859678"/>
              <a:gd name="connsiteX2150" fmla="*/ 4846809 w 6859896"/>
              <a:gd name="connsiteY2150" fmla="*/ 1237921 h 6859678"/>
              <a:gd name="connsiteX2151" fmla="*/ 4834946 w 6859896"/>
              <a:gd name="connsiteY2151" fmla="*/ 1230283 h 6859678"/>
              <a:gd name="connsiteX2152" fmla="*/ 5276869 w 6859896"/>
              <a:gd name="connsiteY2152" fmla="*/ 540041 h 6859678"/>
              <a:gd name="connsiteX2153" fmla="*/ 5292470 w 6859896"/>
              <a:gd name="connsiteY2153" fmla="*/ 550116 h 6859678"/>
              <a:gd name="connsiteX2154" fmla="*/ 4823028 w 6859896"/>
              <a:gd name="connsiteY2154" fmla="*/ 1222699 h 6859678"/>
              <a:gd name="connsiteX2155" fmla="*/ 4811056 w 6859896"/>
              <a:gd name="connsiteY2155" fmla="*/ 1215169 h 6859678"/>
              <a:gd name="connsiteX2156" fmla="*/ 5245667 w 6859896"/>
              <a:gd name="connsiteY2156" fmla="*/ 520106 h 6859678"/>
              <a:gd name="connsiteX2157" fmla="*/ 5261377 w 6859896"/>
              <a:gd name="connsiteY2157" fmla="*/ 530019 h 6859678"/>
              <a:gd name="connsiteX2158" fmla="*/ 4823028 w 6859896"/>
              <a:gd name="connsiteY2158" fmla="*/ 1222536 h 6859678"/>
              <a:gd name="connsiteX2159" fmla="*/ 4799030 w 6859896"/>
              <a:gd name="connsiteY2159" fmla="*/ 1207693 h 6859678"/>
              <a:gd name="connsiteX2160" fmla="*/ 4787004 w 6859896"/>
              <a:gd name="connsiteY2160" fmla="*/ 1200272 h 6859678"/>
              <a:gd name="connsiteX2161" fmla="*/ 5214031 w 6859896"/>
              <a:gd name="connsiteY2161" fmla="*/ 500658 h 6859678"/>
              <a:gd name="connsiteX2162" fmla="*/ 5229849 w 6859896"/>
              <a:gd name="connsiteY2162" fmla="*/ 510355 h 6859678"/>
              <a:gd name="connsiteX2163" fmla="*/ 4774924 w 6859896"/>
              <a:gd name="connsiteY2163" fmla="*/ 1192959 h 6859678"/>
              <a:gd name="connsiteX2164" fmla="*/ 4762790 w 6859896"/>
              <a:gd name="connsiteY2164" fmla="*/ 1185700 h 6859678"/>
              <a:gd name="connsiteX2165" fmla="*/ 5182233 w 6859896"/>
              <a:gd name="connsiteY2165" fmla="*/ 481482 h 6859678"/>
              <a:gd name="connsiteX2166" fmla="*/ 5198159 w 6859896"/>
              <a:gd name="connsiteY2166" fmla="*/ 491016 h 6859678"/>
              <a:gd name="connsiteX2167" fmla="*/ 4750656 w 6859896"/>
              <a:gd name="connsiteY2167" fmla="*/ 1178495 h 6859678"/>
              <a:gd name="connsiteX2168" fmla="*/ 4738467 w 6859896"/>
              <a:gd name="connsiteY2168" fmla="*/ 1171399 h 6859678"/>
              <a:gd name="connsiteX2169" fmla="*/ 5150164 w 6859896"/>
              <a:gd name="connsiteY2169" fmla="*/ 462739 h 6859678"/>
              <a:gd name="connsiteX2170" fmla="*/ 5166415 w 6859896"/>
              <a:gd name="connsiteY2170" fmla="*/ 472111 h 6859678"/>
              <a:gd name="connsiteX2171" fmla="*/ 4726225 w 6859896"/>
              <a:gd name="connsiteY2171" fmla="*/ 1164303 h 6859678"/>
              <a:gd name="connsiteX2172" fmla="*/ 4713982 w 6859896"/>
              <a:gd name="connsiteY2172" fmla="*/ 1157315 h 6859678"/>
              <a:gd name="connsiteX2173" fmla="*/ 5118041 w 6859896"/>
              <a:gd name="connsiteY2173" fmla="*/ 444267 h 6859678"/>
              <a:gd name="connsiteX2174" fmla="*/ 5134292 w 6859896"/>
              <a:gd name="connsiteY2174" fmla="*/ 453476 h 6859678"/>
              <a:gd name="connsiteX2175" fmla="*/ 4701685 w 6859896"/>
              <a:gd name="connsiteY2175" fmla="*/ 1150381 h 6859678"/>
              <a:gd name="connsiteX2176" fmla="*/ 4689335 w 6859896"/>
              <a:gd name="connsiteY2176" fmla="*/ 1143555 h 6859678"/>
              <a:gd name="connsiteX2177" fmla="*/ 5085647 w 6859896"/>
              <a:gd name="connsiteY2177" fmla="*/ 426066 h 6859678"/>
              <a:gd name="connsiteX2178" fmla="*/ 5101898 w 6859896"/>
              <a:gd name="connsiteY2178" fmla="*/ 435058 h 6859678"/>
              <a:gd name="connsiteX2179" fmla="*/ 4676930 w 6859896"/>
              <a:gd name="connsiteY2179" fmla="*/ 1136730 h 6859678"/>
              <a:gd name="connsiteX2180" fmla="*/ 4664741 w 6859896"/>
              <a:gd name="connsiteY2180" fmla="*/ 1129904 h 6859678"/>
              <a:gd name="connsiteX2181" fmla="*/ 5053307 w 6859896"/>
              <a:gd name="connsiteY2181" fmla="*/ 408243 h 6859678"/>
              <a:gd name="connsiteX2182" fmla="*/ 5069558 w 6859896"/>
              <a:gd name="connsiteY2182" fmla="*/ 417127 h 6859678"/>
              <a:gd name="connsiteX2183" fmla="*/ 4652120 w 6859896"/>
              <a:gd name="connsiteY2183" fmla="*/ 1123350 h 6859678"/>
              <a:gd name="connsiteX2184" fmla="*/ 4639606 w 6859896"/>
              <a:gd name="connsiteY2184" fmla="*/ 1116741 h 6859678"/>
              <a:gd name="connsiteX2185" fmla="*/ 5020317 w 6859896"/>
              <a:gd name="connsiteY2185" fmla="*/ 390855 h 6859678"/>
              <a:gd name="connsiteX2186" fmla="*/ 5036568 w 6859896"/>
              <a:gd name="connsiteY2186" fmla="*/ 399522 h 6859678"/>
              <a:gd name="connsiteX2187" fmla="*/ 4651957 w 6859896"/>
              <a:gd name="connsiteY2187" fmla="*/ 1123241 h 6859678"/>
              <a:gd name="connsiteX2188" fmla="*/ 4627093 w 6859896"/>
              <a:gd name="connsiteY2188" fmla="*/ 1110240 h 6859678"/>
              <a:gd name="connsiteX2189" fmla="*/ 4614525 w 6859896"/>
              <a:gd name="connsiteY2189" fmla="*/ 1103794 h 6859678"/>
              <a:gd name="connsiteX2190" fmla="*/ 4987328 w 6859896"/>
              <a:gd name="connsiteY2190" fmla="*/ 373845 h 6859678"/>
              <a:gd name="connsiteX2191" fmla="*/ 5003579 w 6859896"/>
              <a:gd name="connsiteY2191" fmla="*/ 382350 h 6859678"/>
              <a:gd name="connsiteX2192" fmla="*/ 4601958 w 6859896"/>
              <a:gd name="connsiteY2192" fmla="*/ 1097402 h 6859678"/>
              <a:gd name="connsiteX2193" fmla="*/ 4589336 w 6859896"/>
              <a:gd name="connsiteY2193" fmla="*/ 1091118 h 6859678"/>
              <a:gd name="connsiteX2194" fmla="*/ 4954229 w 6859896"/>
              <a:gd name="connsiteY2194" fmla="*/ 357215 h 6859678"/>
              <a:gd name="connsiteX2195" fmla="*/ 4970805 w 6859896"/>
              <a:gd name="connsiteY2195" fmla="*/ 365503 h 6859678"/>
              <a:gd name="connsiteX2196" fmla="*/ 4576714 w 6859896"/>
              <a:gd name="connsiteY2196" fmla="*/ 1084834 h 6859678"/>
              <a:gd name="connsiteX2197" fmla="*/ 4564038 w 6859896"/>
              <a:gd name="connsiteY2197" fmla="*/ 1078659 h 6859678"/>
              <a:gd name="connsiteX2198" fmla="*/ 4920914 w 6859896"/>
              <a:gd name="connsiteY2198" fmla="*/ 340855 h 6859678"/>
              <a:gd name="connsiteX2199" fmla="*/ 4937544 w 6859896"/>
              <a:gd name="connsiteY2199" fmla="*/ 348981 h 6859678"/>
              <a:gd name="connsiteX2200" fmla="*/ 4551308 w 6859896"/>
              <a:gd name="connsiteY2200" fmla="*/ 1072646 h 6859678"/>
              <a:gd name="connsiteX2201" fmla="*/ 4538578 w 6859896"/>
              <a:gd name="connsiteY2201" fmla="*/ 1066579 h 6859678"/>
              <a:gd name="connsiteX2202" fmla="*/ 4887382 w 6859896"/>
              <a:gd name="connsiteY2202" fmla="*/ 324766 h 6859678"/>
              <a:gd name="connsiteX2203" fmla="*/ 4904175 w 6859896"/>
              <a:gd name="connsiteY2203" fmla="*/ 332730 h 6859678"/>
              <a:gd name="connsiteX2204" fmla="*/ 4525794 w 6859896"/>
              <a:gd name="connsiteY2204" fmla="*/ 1060620 h 6859678"/>
              <a:gd name="connsiteX2205" fmla="*/ 4513064 w 6859896"/>
              <a:gd name="connsiteY2205" fmla="*/ 1054553 h 6859678"/>
              <a:gd name="connsiteX2206" fmla="*/ 4853797 w 6859896"/>
              <a:gd name="connsiteY2206" fmla="*/ 309165 h 6859678"/>
              <a:gd name="connsiteX2207" fmla="*/ 4870644 w 6859896"/>
              <a:gd name="connsiteY2207" fmla="*/ 316912 h 6859678"/>
              <a:gd name="connsiteX2208" fmla="*/ 4500171 w 6859896"/>
              <a:gd name="connsiteY2208" fmla="*/ 1048919 h 6859678"/>
              <a:gd name="connsiteX2209" fmla="*/ 4487278 w 6859896"/>
              <a:gd name="connsiteY2209" fmla="*/ 1043123 h 6859678"/>
              <a:gd name="connsiteX2210" fmla="*/ 4819940 w 6859896"/>
              <a:gd name="connsiteY2210" fmla="*/ 294106 h 6859678"/>
              <a:gd name="connsiteX2211" fmla="*/ 4836841 w 6859896"/>
              <a:gd name="connsiteY2211" fmla="*/ 301690 h 6859678"/>
              <a:gd name="connsiteX2212" fmla="*/ 4474386 w 6859896"/>
              <a:gd name="connsiteY2212" fmla="*/ 1037489 h 6859678"/>
              <a:gd name="connsiteX2213" fmla="*/ 4461493 w 6859896"/>
              <a:gd name="connsiteY2213" fmla="*/ 1032072 h 6859678"/>
              <a:gd name="connsiteX2214" fmla="*/ 4785921 w 6859896"/>
              <a:gd name="connsiteY2214" fmla="*/ 279046 h 6859678"/>
              <a:gd name="connsiteX2215" fmla="*/ 4802931 w 6859896"/>
              <a:gd name="connsiteY2215" fmla="*/ 286468 h 6859678"/>
              <a:gd name="connsiteX2216" fmla="*/ 4448546 w 6859896"/>
              <a:gd name="connsiteY2216" fmla="*/ 1026276 h 6859678"/>
              <a:gd name="connsiteX2217" fmla="*/ 4435545 w 6859896"/>
              <a:gd name="connsiteY2217" fmla="*/ 1020859 h 6859678"/>
              <a:gd name="connsiteX2218" fmla="*/ 4751793 w 6859896"/>
              <a:gd name="connsiteY2218" fmla="*/ 264745 h 6859678"/>
              <a:gd name="connsiteX2219" fmla="*/ 4768911 w 6859896"/>
              <a:gd name="connsiteY2219" fmla="*/ 271950 h 6859678"/>
              <a:gd name="connsiteX2220" fmla="*/ 4422545 w 6859896"/>
              <a:gd name="connsiteY2220" fmla="*/ 1015442 h 6859678"/>
              <a:gd name="connsiteX2221" fmla="*/ 4409435 w 6859896"/>
              <a:gd name="connsiteY2221" fmla="*/ 1010025 h 6859678"/>
              <a:gd name="connsiteX2222" fmla="*/ 4717449 w 6859896"/>
              <a:gd name="connsiteY2222" fmla="*/ 250499 h 6859678"/>
              <a:gd name="connsiteX2223" fmla="*/ 4734676 w 6859896"/>
              <a:gd name="connsiteY2223" fmla="*/ 257541 h 6859678"/>
              <a:gd name="connsiteX2224" fmla="*/ 4396326 w 6859896"/>
              <a:gd name="connsiteY2224" fmla="*/ 1004608 h 6859678"/>
              <a:gd name="connsiteX2225" fmla="*/ 4383163 w 6859896"/>
              <a:gd name="connsiteY2225" fmla="*/ 999191 h 6859678"/>
              <a:gd name="connsiteX2226" fmla="*/ 4682834 w 6859896"/>
              <a:gd name="connsiteY2226" fmla="*/ 236360 h 6859678"/>
              <a:gd name="connsiteX2227" fmla="*/ 4700169 w 6859896"/>
              <a:gd name="connsiteY2227" fmla="*/ 243240 h 6859678"/>
              <a:gd name="connsiteX2228" fmla="*/ 4369945 w 6859896"/>
              <a:gd name="connsiteY2228" fmla="*/ 994261 h 6859678"/>
              <a:gd name="connsiteX2229" fmla="*/ 4356781 w 6859896"/>
              <a:gd name="connsiteY2229" fmla="*/ 989169 h 6859678"/>
              <a:gd name="connsiteX2230" fmla="*/ 4648111 w 6859896"/>
              <a:gd name="connsiteY2230" fmla="*/ 223088 h 6859678"/>
              <a:gd name="connsiteX2231" fmla="*/ 4665500 w 6859896"/>
              <a:gd name="connsiteY2231" fmla="*/ 229805 h 6859678"/>
              <a:gd name="connsiteX2232" fmla="*/ 4343509 w 6859896"/>
              <a:gd name="connsiteY2232" fmla="*/ 984185 h 6859678"/>
              <a:gd name="connsiteX2233" fmla="*/ 4330238 w 6859896"/>
              <a:gd name="connsiteY2233" fmla="*/ 979256 h 6859678"/>
              <a:gd name="connsiteX2234" fmla="*/ 4613171 w 6859896"/>
              <a:gd name="connsiteY2234" fmla="*/ 210033 h 6859678"/>
              <a:gd name="connsiteX2235" fmla="*/ 4630668 w 6859896"/>
              <a:gd name="connsiteY2235" fmla="*/ 216479 h 6859678"/>
              <a:gd name="connsiteX2236" fmla="*/ 4316966 w 6859896"/>
              <a:gd name="connsiteY2236" fmla="*/ 974435 h 6859678"/>
              <a:gd name="connsiteX2237" fmla="*/ 4303640 w 6859896"/>
              <a:gd name="connsiteY2237" fmla="*/ 969614 h 6859678"/>
              <a:gd name="connsiteX2238" fmla="*/ 4578068 w 6859896"/>
              <a:gd name="connsiteY2238" fmla="*/ 197466 h 6859678"/>
              <a:gd name="connsiteX2239" fmla="*/ 4595565 w 6859896"/>
              <a:gd name="connsiteY2239" fmla="*/ 203749 h 6859678"/>
              <a:gd name="connsiteX2240" fmla="*/ 4316966 w 6859896"/>
              <a:gd name="connsiteY2240" fmla="*/ 974489 h 6859678"/>
              <a:gd name="connsiteX2241" fmla="*/ 4290314 w 6859896"/>
              <a:gd name="connsiteY2241" fmla="*/ 964955 h 6859678"/>
              <a:gd name="connsiteX2242" fmla="*/ 4276934 w 6859896"/>
              <a:gd name="connsiteY2242" fmla="*/ 960296 h 6859678"/>
              <a:gd name="connsiteX2243" fmla="*/ 4542966 w 6859896"/>
              <a:gd name="connsiteY2243" fmla="*/ 185115 h 6859678"/>
              <a:gd name="connsiteX2244" fmla="*/ 4560571 w 6859896"/>
              <a:gd name="connsiteY2244" fmla="*/ 191182 h 6859678"/>
              <a:gd name="connsiteX2245" fmla="*/ 4263553 w 6859896"/>
              <a:gd name="connsiteY2245" fmla="*/ 955746 h 6859678"/>
              <a:gd name="connsiteX2246" fmla="*/ 4250119 w 6859896"/>
              <a:gd name="connsiteY2246" fmla="*/ 951250 h 6859678"/>
              <a:gd name="connsiteX2247" fmla="*/ 4507647 w 6859896"/>
              <a:gd name="connsiteY2247" fmla="*/ 173414 h 6859678"/>
              <a:gd name="connsiteX2248" fmla="*/ 4525306 w 6859896"/>
              <a:gd name="connsiteY2248" fmla="*/ 179318 h 6859678"/>
              <a:gd name="connsiteX2249" fmla="*/ 4236468 w 6859896"/>
              <a:gd name="connsiteY2249" fmla="*/ 946862 h 6859678"/>
              <a:gd name="connsiteX2250" fmla="*/ 4222980 w 6859896"/>
              <a:gd name="connsiteY2250" fmla="*/ 942528 h 6859678"/>
              <a:gd name="connsiteX2251" fmla="*/ 4472164 w 6859896"/>
              <a:gd name="connsiteY2251" fmla="*/ 161713 h 6859678"/>
              <a:gd name="connsiteX2252" fmla="*/ 4489878 w 6859896"/>
              <a:gd name="connsiteY2252" fmla="*/ 167401 h 6859678"/>
              <a:gd name="connsiteX2253" fmla="*/ 4209383 w 6859896"/>
              <a:gd name="connsiteY2253" fmla="*/ 938249 h 6859678"/>
              <a:gd name="connsiteX2254" fmla="*/ 4195894 w 6859896"/>
              <a:gd name="connsiteY2254" fmla="*/ 934078 h 6859678"/>
              <a:gd name="connsiteX2255" fmla="*/ 4436683 w 6859896"/>
              <a:gd name="connsiteY2255" fmla="*/ 150608 h 6859678"/>
              <a:gd name="connsiteX2256" fmla="*/ 4454505 w 6859896"/>
              <a:gd name="connsiteY2256" fmla="*/ 156025 h 6859678"/>
              <a:gd name="connsiteX2257" fmla="*/ 4209708 w 6859896"/>
              <a:gd name="connsiteY2257" fmla="*/ 938303 h 6859678"/>
              <a:gd name="connsiteX2258" fmla="*/ 4182297 w 6859896"/>
              <a:gd name="connsiteY2258" fmla="*/ 929961 h 6859678"/>
              <a:gd name="connsiteX2259" fmla="*/ 4168755 w 6859896"/>
              <a:gd name="connsiteY2259" fmla="*/ 925898 h 6859678"/>
              <a:gd name="connsiteX2260" fmla="*/ 4400605 w 6859896"/>
              <a:gd name="connsiteY2260" fmla="*/ 139828 h 6859678"/>
              <a:gd name="connsiteX2261" fmla="*/ 4418482 w 6859896"/>
              <a:gd name="connsiteY2261" fmla="*/ 145245 h 6859678"/>
              <a:gd name="connsiteX2262" fmla="*/ 4155212 w 6859896"/>
              <a:gd name="connsiteY2262" fmla="*/ 921943 h 6859678"/>
              <a:gd name="connsiteX2263" fmla="*/ 4141616 w 6859896"/>
              <a:gd name="connsiteY2263" fmla="*/ 918043 h 6859678"/>
              <a:gd name="connsiteX2264" fmla="*/ 4365232 w 6859896"/>
              <a:gd name="connsiteY2264" fmla="*/ 129536 h 6859678"/>
              <a:gd name="connsiteX2265" fmla="*/ 4383108 w 6859896"/>
              <a:gd name="connsiteY2265" fmla="*/ 134628 h 6859678"/>
              <a:gd name="connsiteX2266" fmla="*/ 4128127 w 6859896"/>
              <a:gd name="connsiteY2266" fmla="*/ 914251 h 6859678"/>
              <a:gd name="connsiteX2267" fmla="*/ 4114531 w 6859896"/>
              <a:gd name="connsiteY2267" fmla="*/ 910513 h 6859678"/>
              <a:gd name="connsiteX2268" fmla="*/ 4329155 w 6859896"/>
              <a:gd name="connsiteY2268" fmla="*/ 119622 h 6859678"/>
              <a:gd name="connsiteX2269" fmla="*/ 4347085 w 6859896"/>
              <a:gd name="connsiteY2269" fmla="*/ 124552 h 6859678"/>
              <a:gd name="connsiteX2270" fmla="*/ 4101041 w 6859896"/>
              <a:gd name="connsiteY2270" fmla="*/ 906830 h 6859678"/>
              <a:gd name="connsiteX2271" fmla="*/ 4087391 w 6859896"/>
              <a:gd name="connsiteY2271" fmla="*/ 903255 h 6859678"/>
              <a:gd name="connsiteX2272" fmla="*/ 4293239 w 6859896"/>
              <a:gd name="connsiteY2272" fmla="*/ 109980 h 6859678"/>
              <a:gd name="connsiteX2273" fmla="*/ 4311278 w 6859896"/>
              <a:gd name="connsiteY2273" fmla="*/ 114693 h 6859678"/>
              <a:gd name="connsiteX2274" fmla="*/ 4073956 w 6859896"/>
              <a:gd name="connsiteY2274" fmla="*/ 899733 h 6859678"/>
              <a:gd name="connsiteX2275" fmla="*/ 4060197 w 6859896"/>
              <a:gd name="connsiteY2275" fmla="*/ 896267 h 6859678"/>
              <a:gd name="connsiteX2276" fmla="*/ 4257486 w 6859896"/>
              <a:gd name="connsiteY2276" fmla="*/ 100771 h 6859678"/>
              <a:gd name="connsiteX2277" fmla="*/ 4275580 w 6859896"/>
              <a:gd name="connsiteY2277" fmla="*/ 105321 h 6859678"/>
              <a:gd name="connsiteX2278" fmla="*/ 4046492 w 6859896"/>
              <a:gd name="connsiteY2278" fmla="*/ 892908 h 6859678"/>
              <a:gd name="connsiteX2279" fmla="*/ 4032732 w 6859896"/>
              <a:gd name="connsiteY2279" fmla="*/ 889604 h 6859678"/>
              <a:gd name="connsiteX2280" fmla="*/ 4220975 w 6859896"/>
              <a:gd name="connsiteY2280" fmla="*/ 92158 h 6859678"/>
              <a:gd name="connsiteX2281" fmla="*/ 4239069 w 6859896"/>
              <a:gd name="connsiteY2281" fmla="*/ 96546 h 6859678"/>
              <a:gd name="connsiteX2282" fmla="*/ 4018919 w 6859896"/>
              <a:gd name="connsiteY2282" fmla="*/ 886407 h 6859678"/>
              <a:gd name="connsiteX2283" fmla="*/ 4005105 w 6859896"/>
              <a:gd name="connsiteY2283" fmla="*/ 883266 h 6859678"/>
              <a:gd name="connsiteX2284" fmla="*/ 4185006 w 6859896"/>
              <a:gd name="connsiteY2284" fmla="*/ 83653 h 6859678"/>
              <a:gd name="connsiteX2285" fmla="*/ 4203154 w 6859896"/>
              <a:gd name="connsiteY2285" fmla="*/ 87770 h 6859678"/>
              <a:gd name="connsiteX2286" fmla="*/ 3991346 w 6859896"/>
              <a:gd name="connsiteY2286" fmla="*/ 880178 h 6859678"/>
              <a:gd name="connsiteX2287" fmla="*/ 3977479 w 6859896"/>
              <a:gd name="connsiteY2287" fmla="*/ 877198 h 6859678"/>
              <a:gd name="connsiteX2288" fmla="*/ 4148603 w 6859896"/>
              <a:gd name="connsiteY2288" fmla="*/ 75473 h 6859678"/>
              <a:gd name="connsiteX2289" fmla="*/ 4166805 w 6859896"/>
              <a:gd name="connsiteY2289" fmla="*/ 79374 h 6859678"/>
              <a:gd name="connsiteX2290" fmla="*/ 3991292 w 6859896"/>
              <a:gd name="connsiteY2290" fmla="*/ 879961 h 6859678"/>
              <a:gd name="connsiteX2291" fmla="*/ 3963665 w 6859896"/>
              <a:gd name="connsiteY2291" fmla="*/ 874273 h 6859678"/>
              <a:gd name="connsiteX2292" fmla="*/ 3949797 w 6859896"/>
              <a:gd name="connsiteY2292" fmla="*/ 871456 h 6859678"/>
              <a:gd name="connsiteX2293" fmla="*/ 4112309 w 6859896"/>
              <a:gd name="connsiteY2293" fmla="*/ 68106 h 6859678"/>
              <a:gd name="connsiteX2294" fmla="*/ 4130565 w 6859896"/>
              <a:gd name="connsiteY2294" fmla="*/ 71844 h 6859678"/>
              <a:gd name="connsiteX2295" fmla="*/ 3935875 w 6859896"/>
              <a:gd name="connsiteY2295" fmla="*/ 868856 h 6859678"/>
              <a:gd name="connsiteX2296" fmla="*/ 3922008 w 6859896"/>
              <a:gd name="connsiteY2296" fmla="*/ 866202 h 6859678"/>
              <a:gd name="connsiteX2297" fmla="*/ 4075582 w 6859896"/>
              <a:gd name="connsiteY2297" fmla="*/ 61118 h 6859678"/>
              <a:gd name="connsiteX2298" fmla="*/ 4093891 w 6859896"/>
              <a:gd name="connsiteY2298" fmla="*/ 64693 h 6859678"/>
              <a:gd name="connsiteX2299" fmla="*/ 3908086 w 6859896"/>
              <a:gd name="connsiteY2299" fmla="*/ 863439 h 6859678"/>
              <a:gd name="connsiteX2300" fmla="*/ 3894164 w 6859896"/>
              <a:gd name="connsiteY2300" fmla="*/ 860893 h 6859678"/>
              <a:gd name="connsiteX2301" fmla="*/ 4038637 w 6859896"/>
              <a:gd name="connsiteY2301" fmla="*/ 54238 h 6859678"/>
              <a:gd name="connsiteX2302" fmla="*/ 4056947 w 6859896"/>
              <a:gd name="connsiteY2302" fmla="*/ 57597 h 6859678"/>
              <a:gd name="connsiteX2303" fmla="*/ 3907761 w 6859896"/>
              <a:gd name="connsiteY2303" fmla="*/ 863439 h 6859678"/>
              <a:gd name="connsiteX2304" fmla="*/ 3880243 w 6859896"/>
              <a:gd name="connsiteY2304" fmla="*/ 858401 h 6859678"/>
              <a:gd name="connsiteX2305" fmla="*/ 3866266 w 6859896"/>
              <a:gd name="connsiteY2305" fmla="*/ 856018 h 6859678"/>
              <a:gd name="connsiteX2306" fmla="*/ 4002288 w 6859896"/>
              <a:gd name="connsiteY2306" fmla="*/ 47792 h 6859678"/>
              <a:gd name="connsiteX2307" fmla="*/ 4020652 w 6859896"/>
              <a:gd name="connsiteY2307" fmla="*/ 50934 h 6859678"/>
              <a:gd name="connsiteX2308" fmla="*/ 3852290 w 6859896"/>
              <a:gd name="connsiteY2308" fmla="*/ 853688 h 6859678"/>
              <a:gd name="connsiteX2309" fmla="*/ 3838314 w 6859896"/>
              <a:gd name="connsiteY2309" fmla="*/ 851467 h 6859678"/>
              <a:gd name="connsiteX2310" fmla="*/ 3965507 w 6859896"/>
              <a:gd name="connsiteY2310" fmla="*/ 41833 h 6859678"/>
              <a:gd name="connsiteX2311" fmla="*/ 3983925 w 6859896"/>
              <a:gd name="connsiteY2311" fmla="*/ 44759 h 6859678"/>
              <a:gd name="connsiteX2312" fmla="*/ 3824338 w 6859896"/>
              <a:gd name="connsiteY2312" fmla="*/ 849301 h 6859678"/>
              <a:gd name="connsiteX2313" fmla="*/ 3810308 w 6859896"/>
              <a:gd name="connsiteY2313" fmla="*/ 847242 h 6859678"/>
              <a:gd name="connsiteX2314" fmla="*/ 3928725 w 6859896"/>
              <a:gd name="connsiteY2314" fmla="*/ 36254 h 6859678"/>
              <a:gd name="connsiteX2315" fmla="*/ 3947143 w 6859896"/>
              <a:gd name="connsiteY2315" fmla="*/ 38962 h 6859678"/>
              <a:gd name="connsiteX2316" fmla="*/ 3796278 w 6859896"/>
              <a:gd name="connsiteY2316" fmla="*/ 845238 h 6859678"/>
              <a:gd name="connsiteX2317" fmla="*/ 3782247 w 6859896"/>
              <a:gd name="connsiteY2317" fmla="*/ 843288 h 6859678"/>
              <a:gd name="connsiteX2318" fmla="*/ 3891835 w 6859896"/>
              <a:gd name="connsiteY2318" fmla="*/ 31053 h 6859678"/>
              <a:gd name="connsiteX2319" fmla="*/ 3910253 w 6859896"/>
              <a:gd name="connsiteY2319" fmla="*/ 33599 h 6859678"/>
              <a:gd name="connsiteX2320" fmla="*/ 3768217 w 6859896"/>
              <a:gd name="connsiteY2320" fmla="*/ 841446 h 6859678"/>
              <a:gd name="connsiteX2321" fmla="*/ 3754133 w 6859896"/>
              <a:gd name="connsiteY2321" fmla="*/ 839658 h 6859678"/>
              <a:gd name="connsiteX2322" fmla="*/ 3854945 w 6859896"/>
              <a:gd name="connsiteY2322" fmla="*/ 26286 h 6859678"/>
              <a:gd name="connsiteX2323" fmla="*/ 3873417 w 6859896"/>
              <a:gd name="connsiteY2323" fmla="*/ 28616 h 6859678"/>
              <a:gd name="connsiteX2324" fmla="*/ 3740103 w 6859896"/>
              <a:gd name="connsiteY2324" fmla="*/ 837925 h 6859678"/>
              <a:gd name="connsiteX2325" fmla="*/ 3726018 w 6859896"/>
              <a:gd name="connsiteY2325" fmla="*/ 836300 h 6859678"/>
              <a:gd name="connsiteX2326" fmla="*/ 3818108 w 6859896"/>
              <a:gd name="connsiteY2326" fmla="*/ 21899 h 6859678"/>
              <a:gd name="connsiteX2327" fmla="*/ 3836635 w 6859896"/>
              <a:gd name="connsiteY2327" fmla="*/ 24065 h 6859678"/>
              <a:gd name="connsiteX2328" fmla="*/ 3711934 w 6859896"/>
              <a:gd name="connsiteY2328" fmla="*/ 834783 h 6859678"/>
              <a:gd name="connsiteX2329" fmla="*/ 3697850 w 6859896"/>
              <a:gd name="connsiteY2329" fmla="*/ 833320 h 6859678"/>
              <a:gd name="connsiteX2330" fmla="*/ 3780947 w 6859896"/>
              <a:gd name="connsiteY2330" fmla="*/ 17944 h 6859678"/>
              <a:gd name="connsiteX2331" fmla="*/ 3799474 w 6859896"/>
              <a:gd name="connsiteY2331" fmla="*/ 19894 h 6859678"/>
              <a:gd name="connsiteX2332" fmla="*/ 3683711 w 6859896"/>
              <a:gd name="connsiteY2332" fmla="*/ 831912 h 6859678"/>
              <a:gd name="connsiteX2333" fmla="*/ 3669627 w 6859896"/>
              <a:gd name="connsiteY2333" fmla="*/ 830558 h 6859678"/>
              <a:gd name="connsiteX2334" fmla="*/ 3743841 w 6859896"/>
              <a:gd name="connsiteY2334" fmla="*/ 14369 h 6859678"/>
              <a:gd name="connsiteX2335" fmla="*/ 3762367 w 6859896"/>
              <a:gd name="connsiteY2335" fmla="*/ 16102 h 6859678"/>
              <a:gd name="connsiteX2336" fmla="*/ 3655488 w 6859896"/>
              <a:gd name="connsiteY2336" fmla="*/ 829312 h 6859678"/>
              <a:gd name="connsiteX2337" fmla="*/ 3641350 w 6859896"/>
              <a:gd name="connsiteY2337" fmla="*/ 828174 h 6859678"/>
              <a:gd name="connsiteX2338" fmla="*/ 3706842 w 6859896"/>
              <a:gd name="connsiteY2338" fmla="*/ 11173 h 6859678"/>
              <a:gd name="connsiteX2339" fmla="*/ 3725423 w 6859896"/>
              <a:gd name="connsiteY2339" fmla="*/ 12744 h 6859678"/>
              <a:gd name="connsiteX2340" fmla="*/ 3655163 w 6859896"/>
              <a:gd name="connsiteY2340" fmla="*/ 829312 h 6859678"/>
              <a:gd name="connsiteX2341" fmla="*/ 3627211 w 6859896"/>
              <a:gd name="connsiteY2341" fmla="*/ 827036 h 6859678"/>
              <a:gd name="connsiteX2342" fmla="*/ 3613073 w 6859896"/>
              <a:gd name="connsiteY2342" fmla="*/ 826061 h 6859678"/>
              <a:gd name="connsiteX2343" fmla="*/ 3669789 w 6859896"/>
              <a:gd name="connsiteY2343" fmla="*/ 8410 h 6859678"/>
              <a:gd name="connsiteX2344" fmla="*/ 3688316 w 6859896"/>
              <a:gd name="connsiteY2344" fmla="*/ 9764 h 6859678"/>
              <a:gd name="connsiteX2345" fmla="*/ 3598934 w 6859896"/>
              <a:gd name="connsiteY2345" fmla="*/ 825086 h 6859678"/>
              <a:gd name="connsiteX2346" fmla="*/ 3584742 w 6859896"/>
              <a:gd name="connsiteY2346" fmla="*/ 824220 h 6859678"/>
              <a:gd name="connsiteX2347" fmla="*/ 3632682 w 6859896"/>
              <a:gd name="connsiteY2347" fmla="*/ 6243 h 6859678"/>
              <a:gd name="connsiteX2348" fmla="*/ 3651209 w 6859896"/>
              <a:gd name="connsiteY2348" fmla="*/ 7381 h 6859678"/>
              <a:gd name="connsiteX2349" fmla="*/ 3570495 w 6859896"/>
              <a:gd name="connsiteY2349" fmla="*/ 823461 h 6859678"/>
              <a:gd name="connsiteX2350" fmla="*/ 3556302 w 6859896"/>
              <a:gd name="connsiteY2350" fmla="*/ 822703 h 6859678"/>
              <a:gd name="connsiteX2351" fmla="*/ 3595413 w 6859896"/>
              <a:gd name="connsiteY2351" fmla="*/ 4076 h 6859678"/>
              <a:gd name="connsiteX2352" fmla="*/ 3613994 w 6859896"/>
              <a:gd name="connsiteY2352" fmla="*/ 4997 h 6859678"/>
              <a:gd name="connsiteX2353" fmla="*/ 3542109 w 6859896"/>
              <a:gd name="connsiteY2353" fmla="*/ 822107 h 6859678"/>
              <a:gd name="connsiteX2354" fmla="*/ 3528025 w 6859896"/>
              <a:gd name="connsiteY2354" fmla="*/ 821511 h 6859678"/>
              <a:gd name="connsiteX2355" fmla="*/ 3558361 w 6859896"/>
              <a:gd name="connsiteY2355" fmla="*/ 2505 h 6859678"/>
              <a:gd name="connsiteX2356" fmla="*/ 3576887 w 6859896"/>
              <a:gd name="connsiteY2356" fmla="*/ 3264 h 6859678"/>
              <a:gd name="connsiteX2357" fmla="*/ 3513887 w 6859896"/>
              <a:gd name="connsiteY2357" fmla="*/ 821024 h 6859678"/>
              <a:gd name="connsiteX2358" fmla="*/ 3499694 w 6859896"/>
              <a:gd name="connsiteY2358" fmla="*/ 820644 h 6859678"/>
              <a:gd name="connsiteX2359" fmla="*/ 3521362 w 6859896"/>
              <a:gd name="connsiteY2359" fmla="*/ 1314 h 6859678"/>
              <a:gd name="connsiteX2360" fmla="*/ 3539888 w 6859896"/>
              <a:gd name="connsiteY2360" fmla="*/ 1855 h 6859678"/>
              <a:gd name="connsiteX2361" fmla="*/ 3485555 w 6859896"/>
              <a:gd name="connsiteY2361" fmla="*/ 820265 h 6859678"/>
              <a:gd name="connsiteX2362" fmla="*/ 3471362 w 6859896"/>
              <a:gd name="connsiteY2362" fmla="*/ 820265 h 6859678"/>
              <a:gd name="connsiteX2363" fmla="*/ 3483822 w 6859896"/>
              <a:gd name="connsiteY2363" fmla="*/ 555 h 6859678"/>
              <a:gd name="connsiteX2364" fmla="*/ 3502403 w 6859896"/>
              <a:gd name="connsiteY2364" fmla="*/ 880 h 6859678"/>
              <a:gd name="connsiteX2365" fmla="*/ 3457170 w 6859896"/>
              <a:gd name="connsiteY2365" fmla="*/ 819832 h 6859678"/>
              <a:gd name="connsiteX2366" fmla="*/ 3442977 w 6859896"/>
              <a:gd name="connsiteY2366" fmla="*/ 819832 h 6859678"/>
              <a:gd name="connsiteX2367" fmla="*/ 3447148 w 6859896"/>
              <a:gd name="connsiteY2367" fmla="*/ 284 h 6859678"/>
              <a:gd name="connsiteX2368" fmla="*/ 3465729 w 6859896"/>
              <a:gd name="connsiteY2368" fmla="*/ 284 h 6859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</a:cxnLst>
            <a:rect l="l" t="t" r="r" b="b"/>
            <a:pathLst>
              <a:path w="6859896" h="6859678">
                <a:moveTo>
                  <a:pt x="3429055" y="819669"/>
                </a:moveTo>
                <a:lnTo>
                  <a:pt x="3414863" y="819669"/>
                </a:lnTo>
                <a:lnTo>
                  <a:pt x="3410529" y="122"/>
                </a:lnTo>
                <a:lnTo>
                  <a:pt x="3429055" y="122"/>
                </a:lnTo>
                <a:close/>
                <a:moveTo>
                  <a:pt x="3400670" y="819669"/>
                </a:moveTo>
                <a:lnTo>
                  <a:pt x="3386423" y="819669"/>
                </a:lnTo>
                <a:lnTo>
                  <a:pt x="3373368" y="176"/>
                </a:lnTo>
                <a:lnTo>
                  <a:pt x="3391949" y="176"/>
                </a:lnTo>
                <a:close/>
                <a:moveTo>
                  <a:pt x="3372230" y="820157"/>
                </a:moveTo>
                <a:lnTo>
                  <a:pt x="3358038" y="820482"/>
                </a:lnTo>
                <a:lnTo>
                  <a:pt x="3336369" y="1205"/>
                </a:lnTo>
                <a:lnTo>
                  <a:pt x="3354950" y="718"/>
                </a:lnTo>
                <a:close/>
                <a:moveTo>
                  <a:pt x="3343845" y="820915"/>
                </a:moveTo>
                <a:cubicBezTo>
                  <a:pt x="3339132" y="820915"/>
                  <a:pt x="3334365" y="821186"/>
                  <a:pt x="3329652" y="821403"/>
                </a:cubicBezTo>
                <a:lnTo>
                  <a:pt x="3299046" y="2397"/>
                </a:lnTo>
                <a:lnTo>
                  <a:pt x="3317626" y="1747"/>
                </a:lnTo>
                <a:close/>
                <a:moveTo>
                  <a:pt x="3315460" y="821944"/>
                </a:moveTo>
                <a:lnTo>
                  <a:pt x="3301267" y="822594"/>
                </a:lnTo>
                <a:lnTo>
                  <a:pt x="3261722" y="4131"/>
                </a:lnTo>
                <a:lnTo>
                  <a:pt x="3280303" y="3264"/>
                </a:lnTo>
                <a:close/>
                <a:moveTo>
                  <a:pt x="3287128" y="823299"/>
                </a:moveTo>
                <a:lnTo>
                  <a:pt x="3272935" y="824111"/>
                </a:lnTo>
                <a:lnTo>
                  <a:pt x="3224778" y="6135"/>
                </a:lnTo>
                <a:lnTo>
                  <a:pt x="3243358" y="5106"/>
                </a:lnTo>
                <a:close/>
                <a:moveTo>
                  <a:pt x="3258797" y="824978"/>
                </a:moveTo>
                <a:lnTo>
                  <a:pt x="3244604" y="825953"/>
                </a:lnTo>
                <a:lnTo>
                  <a:pt x="3187671" y="8302"/>
                </a:lnTo>
                <a:lnTo>
                  <a:pt x="3206252" y="7110"/>
                </a:lnTo>
                <a:close/>
                <a:moveTo>
                  <a:pt x="3230466" y="826982"/>
                </a:moveTo>
                <a:lnTo>
                  <a:pt x="3216327" y="828066"/>
                </a:lnTo>
                <a:lnTo>
                  <a:pt x="3150564" y="11119"/>
                </a:lnTo>
                <a:lnTo>
                  <a:pt x="3169145" y="9656"/>
                </a:lnTo>
                <a:close/>
                <a:moveTo>
                  <a:pt x="3202189" y="829257"/>
                </a:moveTo>
                <a:lnTo>
                  <a:pt x="3188050" y="830503"/>
                </a:lnTo>
                <a:lnTo>
                  <a:pt x="3113511" y="14315"/>
                </a:lnTo>
                <a:lnTo>
                  <a:pt x="3132038" y="12635"/>
                </a:lnTo>
                <a:close/>
                <a:moveTo>
                  <a:pt x="3173966" y="831803"/>
                </a:moveTo>
                <a:lnTo>
                  <a:pt x="3159827" y="833212"/>
                </a:lnTo>
                <a:lnTo>
                  <a:pt x="3076459" y="18052"/>
                </a:lnTo>
                <a:lnTo>
                  <a:pt x="3094985" y="16211"/>
                </a:lnTo>
                <a:close/>
                <a:moveTo>
                  <a:pt x="3145743" y="834675"/>
                </a:moveTo>
                <a:lnTo>
                  <a:pt x="3131659" y="836245"/>
                </a:lnTo>
                <a:lnTo>
                  <a:pt x="3039568" y="21844"/>
                </a:lnTo>
                <a:lnTo>
                  <a:pt x="3058095" y="19840"/>
                </a:lnTo>
                <a:close/>
                <a:moveTo>
                  <a:pt x="3117574" y="837871"/>
                </a:moveTo>
                <a:lnTo>
                  <a:pt x="3103544" y="839604"/>
                </a:lnTo>
                <a:lnTo>
                  <a:pt x="3002516" y="26286"/>
                </a:lnTo>
                <a:cubicBezTo>
                  <a:pt x="3008637" y="25474"/>
                  <a:pt x="3014813" y="24770"/>
                  <a:pt x="3020988" y="24011"/>
                </a:cubicBezTo>
                <a:close/>
                <a:moveTo>
                  <a:pt x="3089459" y="841392"/>
                </a:moveTo>
                <a:lnTo>
                  <a:pt x="3075429" y="843233"/>
                </a:lnTo>
                <a:lnTo>
                  <a:pt x="2965571" y="31053"/>
                </a:lnTo>
                <a:lnTo>
                  <a:pt x="2984044" y="28616"/>
                </a:lnTo>
                <a:close/>
                <a:moveTo>
                  <a:pt x="3061291" y="845129"/>
                </a:moveTo>
                <a:lnTo>
                  <a:pt x="3047261" y="847134"/>
                </a:lnTo>
                <a:lnTo>
                  <a:pt x="2928573" y="36200"/>
                </a:lnTo>
                <a:lnTo>
                  <a:pt x="2947045" y="33545"/>
                </a:lnTo>
                <a:close/>
                <a:moveTo>
                  <a:pt x="3033230" y="849246"/>
                </a:moveTo>
                <a:lnTo>
                  <a:pt x="3019254" y="851413"/>
                </a:lnTo>
                <a:lnTo>
                  <a:pt x="2891791" y="41779"/>
                </a:lnTo>
                <a:lnTo>
                  <a:pt x="2910209" y="38908"/>
                </a:lnTo>
                <a:close/>
                <a:moveTo>
                  <a:pt x="3005279" y="853634"/>
                </a:moveTo>
                <a:lnTo>
                  <a:pt x="2991302" y="855964"/>
                </a:lnTo>
                <a:lnTo>
                  <a:pt x="2855009" y="47792"/>
                </a:lnTo>
                <a:lnTo>
                  <a:pt x="2873373" y="44704"/>
                </a:lnTo>
                <a:close/>
                <a:moveTo>
                  <a:pt x="2977326" y="858347"/>
                </a:moveTo>
                <a:lnTo>
                  <a:pt x="2963405" y="860785"/>
                </a:lnTo>
                <a:lnTo>
                  <a:pt x="2818444" y="54238"/>
                </a:lnTo>
                <a:cubicBezTo>
                  <a:pt x="2824511" y="53101"/>
                  <a:pt x="2830633" y="52017"/>
                  <a:pt x="2836754" y="50988"/>
                </a:cubicBezTo>
                <a:close/>
                <a:moveTo>
                  <a:pt x="2949483" y="863331"/>
                </a:moveTo>
                <a:lnTo>
                  <a:pt x="2935561" y="865985"/>
                </a:lnTo>
                <a:lnTo>
                  <a:pt x="2781716" y="60956"/>
                </a:lnTo>
                <a:lnTo>
                  <a:pt x="2800026" y="57489"/>
                </a:lnTo>
                <a:close/>
                <a:moveTo>
                  <a:pt x="2921639" y="868748"/>
                </a:moveTo>
                <a:cubicBezTo>
                  <a:pt x="2917035" y="869615"/>
                  <a:pt x="2912376" y="870535"/>
                  <a:pt x="2907772" y="871511"/>
                </a:cubicBezTo>
                <a:lnTo>
                  <a:pt x="2745260" y="68214"/>
                </a:lnTo>
                <a:lnTo>
                  <a:pt x="2763515" y="64585"/>
                </a:lnTo>
                <a:close/>
                <a:moveTo>
                  <a:pt x="2893904" y="874165"/>
                </a:moveTo>
                <a:lnTo>
                  <a:pt x="2880036" y="877090"/>
                </a:lnTo>
                <a:lnTo>
                  <a:pt x="2708749" y="75907"/>
                </a:lnTo>
                <a:lnTo>
                  <a:pt x="2727004" y="72061"/>
                </a:lnTo>
                <a:close/>
                <a:moveTo>
                  <a:pt x="2866222" y="880124"/>
                </a:moveTo>
                <a:lnTo>
                  <a:pt x="2852409" y="883157"/>
                </a:lnTo>
                <a:lnTo>
                  <a:pt x="2672291" y="83599"/>
                </a:lnTo>
                <a:lnTo>
                  <a:pt x="2690439" y="79590"/>
                </a:lnTo>
                <a:close/>
                <a:moveTo>
                  <a:pt x="2838596" y="886299"/>
                </a:moveTo>
                <a:lnTo>
                  <a:pt x="2824836" y="889549"/>
                </a:lnTo>
                <a:lnTo>
                  <a:pt x="2636052" y="92158"/>
                </a:lnTo>
                <a:lnTo>
                  <a:pt x="2654199" y="87933"/>
                </a:lnTo>
                <a:close/>
                <a:moveTo>
                  <a:pt x="2811077" y="892854"/>
                </a:moveTo>
                <a:lnTo>
                  <a:pt x="2797318" y="896212"/>
                </a:lnTo>
                <a:lnTo>
                  <a:pt x="2599758" y="100771"/>
                </a:lnTo>
                <a:lnTo>
                  <a:pt x="2617850" y="96329"/>
                </a:lnTo>
                <a:close/>
                <a:moveTo>
                  <a:pt x="2783558" y="899679"/>
                </a:moveTo>
                <a:lnTo>
                  <a:pt x="2769853" y="903200"/>
                </a:lnTo>
                <a:lnTo>
                  <a:pt x="2563626" y="109980"/>
                </a:lnTo>
                <a:lnTo>
                  <a:pt x="2581664" y="105321"/>
                </a:lnTo>
                <a:close/>
                <a:moveTo>
                  <a:pt x="2756473" y="906776"/>
                </a:moveTo>
                <a:lnTo>
                  <a:pt x="2742767" y="910459"/>
                </a:lnTo>
                <a:lnTo>
                  <a:pt x="2527873" y="119568"/>
                </a:lnTo>
                <a:lnTo>
                  <a:pt x="2545857" y="114693"/>
                </a:lnTo>
                <a:close/>
                <a:moveTo>
                  <a:pt x="2729387" y="914197"/>
                </a:moveTo>
                <a:lnTo>
                  <a:pt x="2715736" y="918043"/>
                </a:lnTo>
                <a:lnTo>
                  <a:pt x="2491795" y="130077"/>
                </a:lnTo>
                <a:lnTo>
                  <a:pt x="2509726" y="125039"/>
                </a:lnTo>
                <a:close/>
                <a:moveTo>
                  <a:pt x="2702302" y="921943"/>
                </a:moveTo>
                <a:lnTo>
                  <a:pt x="2688705" y="925898"/>
                </a:lnTo>
                <a:lnTo>
                  <a:pt x="2456530" y="139882"/>
                </a:lnTo>
                <a:lnTo>
                  <a:pt x="2474407" y="134465"/>
                </a:lnTo>
                <a:close/>
                <a:moveTo>
                  <a:pt x="2675217" y="929961"/>
                </a:moveTo>
                <a:lnTo>
                  <a:pt x="2661620" y="934078"/>
                </a:lnTo>
                <a:lnTo>
                  <a:pt x="2420236" y="150987"/>
                </a:lnTo>
                <a:lnTo>
                  <a:pt x="2438166" y="145570"/>
                </a:lnTo>
                <a:lnTo>
                  <a:pt x="2674621" y="930340"/>
                </a:lnTo>
                <a:close/>
                <a:moveTo>
                  <a:pt x="2648132" y="938303"/>
                </a:moveTo>
                <a:lnTo>
                  <a:pt x="2634589" y="942582"/>
                </a:lnTo>
                <a:lnTo>
                  <a:pt x="2385404" y="161875"/>
                </a:lnTo>
                <a:lnTo>
                  <a:pt x="2403281" y="156188"/>
                </a:lnTo>
                <a:close/>
                <a:moveTo>
                  <a:pt x="2621046" y="946970"/>
                </a:moveTo>
                <a:lnTo>
                  <a:pt x="2607558" y="951358"/>
                </a:lnTo>
                <a:lnTo>
                  <a:pt x="2349597" y="173468"/>
                </a:lnTo>
                <a:cubicBezTo>
                  <a:pt x="2355556" y="171464"/>
                  <a:pt x="2361461" y="169513"/>
                  <a:pt x="2367420" y="167618"/>
                </a:cubicBezTo>
                <a:close/>
                <a:moveTo>
                  <a:pt x="2593961" y="955908"/>
                </a:moveTo>
                <a:lnTo>
                  <a:pt x="2580527" y="960459"/>
                </a:lnTo>
                <a:lnTo>
                  <a:pt x="2313736" y="185765"/>
                </a:lnTo>
                <a:lnTo>
                  <a:pt x="2331450" y="179698"/>
                </a:lnTo>
                <a:lnTo>
                  <a:pt x="2593636" y="956233"/>
                </a:lnTo>
                <a:close/>
                <a:moveTo>
                  <a:pt x="2566876" y="965117"/>
                </a:moveTo>
                <a:lnTo>
                  <a:pt x="2553496" y="969884"/>
                </a:lnTo>
                <a:lnTo>
                  <a:pt x="2278147" y="198116"/>
                </a:lnTo>
                <a:lnTo>
                  <a:pt x="2295806" y="191886"/>
                </a:lnTo>
                <a:close/>
                <a:moveTo>
                  <a:pt x="2539736" y="975139"/>
                </a:moveTo>
                <a:lnTo>
                  <a:pt x="2526410" y="980014"/>
                </a:lnTo>
                <a:lnTo>
                  <a:pt x="2242989" y="210792"/>
                </a:lnTo>
                <a:lnTo>
                  <a:pt x="2260541" y="204399"/>
                </a:lnTo>
                <a:close/>
                <a:moveTo>
                  <a:pt x="2513085" y="984998"/>
                </a:moveTo>
                <a:lnTo>
                  <a:pt x="2499758" y="989982"/>
                </a:lnTo>
                <a:lnTo>
                  <a:pt x="2207941" y="223955"/>
                </a:lnTo>
                <a:lnTo>
                  <a:pt x="2225438" y="217346"/>
                </a:lnTo>
                <a:close/>
                <a:moveTo>
                  <a:pt x="2486541" y="995074"/>
                </a:moveTo>
                <a:lnTo>
                  <a:pt x="2473269" y="1000491"/>
                </a:lnTo>
                <a:lnTo>
                  <a:pt x="2172893" y="237498"/>
                </a:lnTo>
                <a:lnTo>
                  <a:pt x="2190336" y="230672"/>
                </a:lnTo>
                <a:close/>
                <a:moveTo>
                  <a:pt x="2459997" y="1005312"/>
                </a:moveTo>
                <a:lnTo>
                  <a:pt x="2446833" y="1010729"/>
                </a:lnTo>
                <a:lnTo>
                  <a:pt x="2138061" y="251474"/>
                </a:lnTo>
                <a:lnTo>
                  <a:pt x="2155396" y="244486"/>
                </a:lnTo>
                <a:close/>
                <a:moveTo>
                  <a:pt x="2433670" y="1016146"/>
                </a:moveTo>
                <a:lnTo>
                  <a:pt x="2420561" y="1021563"/>
                </a:lnTo>
                <a:lnTo>
                  <a:pt x="2103771" y="265504"/>
                </a:lnTo>
                <a:lnTo>
                  <a:pt x="2121052" y="258353"/>
                </a:lnTo>
                <a:close/>
                <a:moveTo>
                  <a:pt x="2407506" y="1026980"/>
                </a:moveTo>
                <a:lnTo>
                  <a:pt x="2394451" y="1032397"/>
                </a:lnTo>
                <a:lnTo>
                  <a:pt x="2069427" y="280076"/>
                </a:lnTo>
                <a:lnTo>
                  <a:pt x="2086599" y="272709"/>
                </a:lnTo>
                <a:close/>
                <a:moveTo>
                  <a:pt x="2381395" y="1038248"/>
                </a:moveTo>
                <a:lnTo>
                  <a:pt x="2368449" y="1043990"/>
                </a:lnTo>
                <a:lnTo>
                  <a:pt x="2035191" y="295298"/>
                </a:lnTo>
                <a:lnTo>
                  <a:pt x="2052255" y="287714"/>
                </a:lnTo>
                <a:close/>
                <a:moveTo>
                  <a:pt x="2355448" y="1049786"/>
                </a:moveTo>
                <a:lnTo>
                  <a:pt x="2342555" y="1055636"/>
                </a:lnTo>
                <a:lnTo>
                  <a:pt x="2001280" y="310628"/>
                </a:lnTo>
                <a:lnTo>
                  <a:pt x="2018290" y="302882"/>
                </a:lnTo>
                <a:close/>
                <a:moveTo>
                  <a:pt x="2329988" y="1061812"/>
                </a:moveTo>
                <a:lnTo>
                  <a:pt x="2317149" y="1067825"/>
                </a:lnTo>
                <a:lnTo>
                  <a:pt x="1967044" y="326446"/>
                </a:lnTo>
                <a:lnTo>
                  <a:pt x="1983946" y="318483"/>
                </a:lnTo>
                <a:close/>
                <a:moveTo>
                  <a:pt x="2304311" y="1073946"/>
                </a:moveTo>
                <a:cubicBezTo>
                  <a:pt x="2300031" y="1075950"/>
                  <a:pt x="2295752" y="1078009"/>
                  <a:pt x="2291527" y="1080122"/>
                </a:cubicBezTo>
                <a:lnTo>
                  <a:pt x="1934000" y="342697"/>
                </a:lnTo>
                <a:lnTo>
                  <a:pt x="1950793" y="334626"/>
                </a:lnTo>
                <a:close/>
                <a:moveTo>
                  <a:pt x="2278742" y="1086351"/>
                </a:moveTo>
                <a:lnTo>
                  <a:pt x="2266066" y="1092635"/>
                </a:lnTo>
                <a:lnTo>
                  <a:pt x="1900035" y="359056"/>
                </a:lnTo>
                <a:cubicBezTo>
                  <a:pt x="1905615" y="356240"/>
                  <a:pt x="1911194" y="353477"/>
                  <a:pt x="1916774" y="350768"/>
                </a:cubicBezTo>
                <a:close/>
                <a:moveTo>
                  <a:pt x="2253336" y="1098973"/>
                </a:moveTo>
                <a:lnTo>
                  <a:pt x="2240498" y="1105148"/>
                </a:lnTo>
                <a:lnTo>
                  <a:pt x="1866720" y="375795"/>
                </a:lnTo>
                <a:lnTo>
                  <a:pt x="1883351" y="367290"/>
                </a:lnTo>
                <a:close/>
                <a:moveTo>
                  <a:pt x="2228092" y="1111974"/>
                </a:moveTo>
                <a:lnTo>
                  <a:pt x="2215525" y="1118529"/>
                </a:lnTo>
                <a:lnTo>
                  <a:pt x="1833568" y="393076"/>
                </a:lnTo>
                <a:lnTo>
                  <a:pt x="1850144" y="384463"/>
                </a:lnTo>
                <a:close/>
                <a:moveTo>
                  <a:pt x="2202958" y="1125192"/>
                </a:moveTo>
                <a:lnTo>
                  <a:pt x="2190444" y="1131909"/>
                </a:lnTo>
                <a:lnTo>
                  <a:pt x="1800632" y="410681"/>
                </a:lnTo>
                <a:lnTo>
                  <a:pt x="1816884" y="401851"/>
                </a:lnTo>
                <a:close/>
                <a:moveTo>
                  <a:pt x="2177985" y="1138680"/>
                </a:moveTo>
                <a:lnTo>
                  <a:pt x="2165580" y="1145506"/>
                </a:lnTo>
                <a:lnTo>
                  <a:pt x="1767913" y="428557"/>
                </a:lnTo>
                <a:lnTo>
                  <a:pt x="1784164" y="419565"/>
                </a:lnTo>
                <a:close/>
                <a:moveTo>
                  <a:pt x="2153175" y="1152439"/>
                </a:moveTo>
                <a:lnTo>
                  <a:pt x="2140390" y="1159319"/>
                </a:lnTo>
                <a:lnTo>
                  <a:pt x="1735357" y="446867"/>
                </a:lnTo>
                <a:lnTo>
                  <a:pt x="1751608" y="437658"/>
                </a:lnTo>
                <a:close/>
                <a:moveTo>
                  <a:pt x="2128473" y="1166470"/>
                </a:moveTo>
                <a:lnTo>
                  <a:pt x="2116231" y="1173566"/>
                </a:lnTo>
                <a:lnTo>
                  <a:pt x="1703071" y="465448"/>
                </a:lnTo>
                <a:lnTo>
                  <a:pt x="1719322" y="456130"/>
                </a:lnTo>
                <a:close/>
                <a:moveTo>
                  <a:pt x="2103988" y="1180771"/>
                </a:moveTo>
                <a:lnTo>
                  <a:pt x="2091637" y="1187867"/>
                </a:lnTo>
                <a:lnTo>
                  <a:pt x="1670948" y="484461"/>
                </a:lnTo>
                <a:lnTo>
                  <a:pt x="1687199" y="474927"/>
                </a:lnTo>
                <a:close/>
                <a:moveTo>
                  <a:pt x="2079611" y="1195343"/>
                </a:moveTo>
                <a:lnTo>
                  <a:pt x="2067260" y="1202656"/>
                </a:lnTo>
                <a:lnTo>
                  <a:pt x="1639312" y="503855"/>
                </a:lnTo>
                <a:lnTo>
                  <a:pt x="1655238" y="494158"/>
                </a:lnTo>
                <a:close/>
                <a:moveTo>
                  <a:pt x="2055451" y="1210185"/>
                </a:moveTo>
                <a:lnTo>
                  <a:pt x="2043371" y="1217661"/>
                </a:lnTo>
                <a:lnTo>
                  <a:pt x="1607351" y="523410"/>
                </a:lnTo>
                <a:cubicBezTo>
                  <a:pt x="1612768" y="520106"/>
                  <a:pt x="1617861" y="516801"/>
                  <a:pt x="1623169" y="513551"/>
                </a:cubicBezTo>
                <a:lnTo>
                  <a:pt x="2055180" y="1210023"/>
                </a:lnTo>
                <a:close/>
                <a:moveTo>
                  <a:pt x="2031399" y="1225245"/>
                </a:moveTo>
                <a:lnTo>
                  <a:pt x="2019428" y="1232883"/>
                </a:lnTo>
                <a:lnTo>
                  <a:pt x="1575879" y="543399"/>
                </a:lnTo>
                <a:lnTo>
                  <a:pt x="1591588" y="533378"/>
                </a:lnTo>
                <a:close/>
                <a:moveTo>
                  <a:pt x="2007510" y="1240629"/>
                </a:moveTo>
                <a:lnTo>
                  <a:pt x="1995647" y="1248376"/>
                </a:lnTo>
                <a:lnTo>
                  <a:pt x="1544514" y="563767"/>
                </a:lnTo>
                <a:lnTo>
                  <a:pt x="1560115" y="553529"/>
                </a:lnTo>
                <a:close/>
                <a:moveTo>
                  <a:pt x="1983837" y="1256230"/>
                </a:moveTo>
                <a:lnTo>
                  <a:pt x="1972028" y="1264139"/>
                </a:lnTo>
                <a:lnTo>
                  <a:pt x="1513637" y="584406"/>
                </a:lnTo>
                <a:lnTo>
                  <a:pt x="1529075" y="574060"/>
                </a:lnTo>
                <a:close/>
                <a:moveTo>
                  <a:pt x="1960273" y="1272102"/>
                </a:moveTo>
                <a:lnTo>
                  <a:pt x="1948572" y="1280120"/>
                </a:lnTo>
                <a:lnTo>
                  <a:pt x="1482813" y="605424"/>
                </a:lnTo>
                <a:lnTo>
                  <a:pt x="1498197" y="594861"/>
                </a:lnTo>
                <a:close/>
                <a:moveTo>
                  <a:pt x="1936925" y="1288353"/>
                </a:moveTo>
                <a:lnTo>
                  <a:pt x="1925333" y="1296533"/>
                </a:lnTo>
                <a:lnTo>
                  <a:pt x="1452424" y="626768"/>
                </a:lnTo>
                <a:lnTo>
                  <a:pt x="1467699" y="615934"/>
                </a:lnTo>
                <a:close/>
                <a:moveTo>
                  <a:pt x="1913741" y="1304605"/>
                </a:moveTo>
                <a:lnTo>
                  <a:pt x="1902202" y="1312893"/>
                </a:lnTo>
                <a:lnTo>
                  <a:pt x="1421980" y="648382"/>
                </a:lnTo>
                <a:lnTo>
                  <a:pt x="1437094" y="637548"/>
                </a:lnTo>
                <a:close/>
                <a:moveTo>
                  <a:pt x="1890772" y="1321235"/>
                </a:moveTo>
                <a:lnTo>
                  <a:pt x="1879343" y="1329631"/>
                </a:lnTo>
                <a:lnTo>
                  <a:pt x="1391915" y="670375"/>
                </a:lnTo>
                <a:cubicBezTo>
                  <a:pt x="1396899" y="666691"/>
                  <a:pt x="1401883" y="663008"/>
                  <a:pt x="1406920" y="659541"/>
                </a:cubicBezTo>
                <a:close/>
                <a:moveTo>
                  <a:pt x="1867912" y="1338136"/>
                </a:moveTo>
                <a:lnTo>
                  <a:pt x="1856590" y="1346641"/>
                </a:lnTo>
                <a:lnTo>
                  <a:pt x="1362067" y="692693"/>
                </a:lnTo>
                <a:lnTo>
                  <a:pt x="1376964" y="681480"/>
                </a:lnTo>
                <a:close/>
                <a:moveTo>
                  <a:pt x="1845323" y="1355254"/>
                </a:moveTo>
                <a:cubicBezTo>
                  <a:pt x="1841531" y="1358071"/>
                  <a:pt x="1837793" y="1360996"/>
                  <a:pt x="1834055" y="1363867"/>
                </a:cubicBezTo>
                <a:lnTo>
                  <a:pt x="1332490" y="715120"/>
                </a:lnTo>
                <a:cubicBezTo>
                  <a:pt x="1337365" y="711274"/>
                  <a:pt x="1342295" y="707536"/>
                  <a:pt x="1347224" y="703744"/>
                </a:cubicBezTo>
                <a:close/>
                <a:moveTo>
                  <a:pt x="1822842" y="1372589"/>
                </a:moveTo>
                <a:lnTo>
                  <a:pt x="1811683" y="1381364"/>
                </a:lnTo>
                <a:lnTo>
                  <a:pt x="1303129" y="738251"/>
                </a:lnTo>
                <a:lnTo>
                  <a:pt x="1317810" y="726712"/>
                </a:lnTo>
                <a:lnTo>
                  <a:pt x="1822625" y="1372372"/>
                </a:lnTo>
                <a:close/>
                <a:moveTo>
                  <a:pt x="1800578" y="1390194"/>
                </a:moveTo>
                <a:lnTo>
                  <a:pt x="1789744" y="1399078"/>
                </a:lnTo>
                <a:lnTo>
                  <a:pt x="1274094" y="761490"/>
                </a:lnTo>
                <a:lnTo>
                  <a:pt x="1288557" y="749843"/>
                </a:lnTo>
                <a:close/>
                <a:moveTo>
                  <a:pt x="1778530" y="1408016"/>
                </a:moveTo>
                <a:lnTo>
                  <a:pt x="1767696" y="1417009"/>
                </a:lnTo>
                <a:lnTo>
                  <a:pt x="1245275" y="785054"/>
                </a:lnTo>
                <a:cubicBezTo>
                  <a:pt x="1250042" y="781100"/>
                  <a:pt x="1254809" y="777145"/>
                  <a:pt x="1259631" y="773245"/>
                </a:cubicBezTo>
                <a:close/>
                <a:moveTo>
                  <a:pt x="1756862" y="1426109"/>
                </a:moveTo>
                <a:lnTo>
                  <a:pt x="1746028" y="1435210"/>
                </a:lnTo>
                <a:lnTo>
                  <a:pt x="1216673" y="808943"/>
                </a:lnTo>
                <a:lnTo>
                  <a:pt x="1230920" y="796972"/>
                </a:lnTo>
                <a:close/>
                <a:moveTo>
                  <a:pt x="1735194" y="1444419"/>
                </a:moveTo>
                <a:lnTo>
                  <a:pt x="1724360" y="1453628"/>
                </a:lnTo>
                <a:lnTo>
                  <a:pt x="1188396" y="833104"/>
                </a:lnTo>
                <a:lnTo>
                  <a:pt x="1202480" y="820969"/>
                </a:lnTo>
                <a:close/>
                <a:moveTo>
                  <a:pt x="1713526" y="1462945"/>
                </a:moveTo>
                <a:lnTo>
                  <a:pt x="1702692" y="1472263"/>
                </a:lnTo>
                <a:lnTo>
                  <a:pt x="1160335" y="857535"/>
                </a:lnTo>
                <a:lnTo>
                  <a:pt x="1174312" y="845292"/>
                </a:lnTo>
                <a:close/>
                <a:moveTo>
                  <a:pt x="1692291" y="1481688"/>
                </a:moveTo>
                <a:cubicBezTo>
                  <a:pt x="1688716" y="1484830"/>
                  <a:pt x="1685195" y="1488026"/>
                  <a:pt x="1681457" y="1491168"/>
                </a:cubicBezTo>
                <a:lnTo>
                  <a:pt x="1132817" y="882345"/>
                </a:lnTo>
                <a:lnTo>
                  <a:pt x="1146630" y="869885"/>
                </a:lnTo>
                <a:close/>
                <a:moveTo>
                  <a:pt x="1671219" y="1500702"/>
                </a:moveTo>
                <a:lnTo>
                  <a:pt x="1660764" y="1510290"/>
                </a:lnTo>
                <a:lnTo>
                  <a:pt x="1105082" y="907371"/>
                </a:lnTo>
                <a:lnTo>
                  <a:pt x="1118787" y="894804"/>
                </a:lnTo>
                <a:close/>
                <a:moveTo>
                  <a:pt x="1650363" y="1519933"/>
                </a:moveTo>
                <a:lnTo>
                  <a:pt x="1640016" y="1529629"/>
                </a:lnTo>
                <a:lnTo>
                  <a:pt x="1077888" y="932778"/>
                </a:lnTo>
                <a:lnTo>
                  <a:pt x="1091431" y="920047"/>
                </a:lnTo>
                <a:close/>
                <a:moveTo>
                  <a:pt x="1629724" y="1539380"/>
                </a:moveTo>
                <a:cubicBezTo>
                  <a:pt x="1626257" y="1542630"/>
                  <a:pt x="1622844" y="1545881"/>
                  <a:pt x="1619486" y="1549185"/>
                </a:cubicBezTo>
                <a:lnTo>
                  <a:pt x="1051128" y="958725"/>
                </a:lnTo>
                <a:lnTo>
                  <a:pt x="1064562" y="945887"/>
                </a:lnTo>
                <a:close/>
                <a:moveTo>
                  <a:pt x="1609247" y="1559044"/>
                </a:moveTo>
                <a:lnTo>
                  <a:pt x="1599117" y="1568957"/>
                </a:lnTo>
                <a:lnTo>
                  <a:pt x="1024476" y="984348"/>
                </a:lnTo>
                <a:cubicBezTo>
                  <a:pt x="1028918" y="979960"/>
                  <a:pt x="1033360" y="975681"/>
                  <a:pt x="1037802" y="971347"/>
                </a:cubicBezTo>
                <a:close/>
                <a:moveTo>
                  <a:pt x="1589042" y="1578925"/>
                </a:moveTo>
                <a:lnTo>
                  <a:pt x="1579020" y="1588892"/>
                </a:lnTo>
                <a:lnTo>
                  <a:pt x="997878" y="1010567"/>
                </a:lnTo>
                <a:lnTo>
                  <a:pt x="1011041" y="997403"/>
                </a:lnTo>
                <a:close/>
                <a:moveTo>
                  <a:pt x="1569053" y="1598968"/>
                </a:moveTo>
                <a:lnTo>
                  <a:pt x="1559139" y="1609098"/>
                </a:lnTo>
                <a:lnTo>
                  <a:pt x="971822" y="1037056"/>
                </a:lnTo>
                <a:lnTo>
                  <a:pt x="984823" y="1023784"/>
                </a:lnTo>
                <a:close/>
                <a:moveTo>
                  <a:pt x="1549281" y="1619282"/>
                </a:moveTo>
                <a:lnTo>
                  <a:pt x="1539475" y="1629520"/>
                </a:lnTo>
                <a:lnTo>
                  <a:pt x="946037" y="1063816"/>
                </a:lnTo>
                <a:lnTo>
                  <a:pt x="958875" y="1050382"/>
                </a:lnTo>
                <a:close/>
                <a:moveTo>
                  <a:pt x="1529725" y="1639812"/>
                </a:moveTo>
                <a:lnTo>
                  <a:pt x="1520028" y="1650159"/>
                </a:lnTo>
                <a:lnTo>
                  <a:pt x="920522" y="1090902"/>
                </a:lnTo>
                <a:lnTo>
                  <a:pt x="933198" y="1077305"/>
                </a:lnTo>
                <a:lnTo>
                  <a:pt x="1529508" y="1639596"/>
                </a:lnTo>
                <a:close/>
                <a:moveTo>
                  <a:pt x="1510386" y="1660560"/>
                </a:moveTo>
                <a:lnTo>
                  <a:pt x="1500798" y="1670961"/>
                </a:lnTo>
                <a:lnTo>
                  <a:pt x="895495" y="1118420"/>
                </a:lnTo>
                <a:cubicBezTo>
                  <a:pt x="899667" y="1113816"/>
                  <a:pt x="903892" y="1109265"/>
                  <a:pt x="908063" y="1104715"/>
                </a:cubicBezTo>
                <a:lnTo>
                  <a:pt x="1510386" y="1660560"/>
                </a:lnTo>
                <a:close/>
                <a:moveTo>
                  <a:pt x="1491264" y="1681470"/>
                </a:moveTo>
                <a:lnTo>
                  <a:pt x="1481839" y="1692304"/>
                </a:lnTo>
                <a:lnTo>
                  <a:pt x="870360" y="1145776"/>
                </a:lnTo>
                <a:lnTo>
                  <a:pt x="882819" y="1131963"/>
                </a:lnTo>
                <a:close/>
                <a:moveTo>
                  <a:pt x="1472412" y="1702596"/>
                </a:moveTo>
                <a:lnTo>
                  <a:pt x="1463041" y="1713430"/>
                </a:lnTo>
                <a:lnTo>
                  <a:pt x="845713" y="1173620"/>
                </a:lnTo>
                <a:lnTo>
                  <a:pt x="857955" y="1159698"/>
                </a:lnTo>
                <a:close/>
                <a:moveTo>
                  <a:pt x="1453778" y="1723939"/>
                </a:moveTo>
                <a:lnTo>
                  <a:pt x="1444515" y="1734773"/>
                </a:lnTo>
                <a:lnTo>
                  <a:pt x="821552" y="1202060"/>
                </a:lnTo>
                <a:cubicBezTo>
                  <a:pt x="825561" y="1197347"/>
                  <a:pt x="829624" y="1192688"/>
                  <a:pt x="833687" y="1187975"/>
                </a:cubicBezTo>
                <a:close/>
                <a:moveTo>
                  <a:pt x="1435360" y="1745608"/>
                </a:moveTo>
                <a:lnTo>
                  <a:pt x="1426205" y="1756442"/>
                </a:lnTo>
                <a:lnTo>
                  <a:pt x="797826" y="1230499"/>
                </a:lnTo>
                <a:cubicBezTo>
                  <a:pt x="801780" y="1225732"/>
                  <a:pt x="805789" y="1221019"/>
                  <a:pt x="809798" y="1216307"/>
                </a:cubicBezTo>
                <a:close/>
                <a:moveTo>
                  <a:pt x="1417158" y="1767276"/>
                </a:moveTo>
                <a:lnTo>
                  <a:pt x="1408166" y="1778110"/>
                </a:lnTo>
                <a:lnTo>
                  <a:pt x="773774" y="1258776"/>
                </a:lnTo>
                <a:cubicBezTo>
                  <a:pt x="777674" y="1253955"/>
                  <a:pt x="781629" y="1249188"/>
                  <a:pt x="785583" y="1244421"/>
                </a:cubicBezTo>
                <a:close/>
                <a:moveTo>
                  <a:pt x="1399228" y="1789215"/>
                </a:moveTo>
                <a:lnTo>
                  <a:pt x="1390344" y="1800049"/>
                </a:lnTo>
                <a:lnTo>
                  <a:pt x="750372" y="1287649"/>
                </a:lnTo>
                <a:lnTo>
                  <a:pt x="762019" y="1273186"/>
                </a:lnTo>
                <a:lnTo>
                  <a:pt x="1399011" y="1788890"/>
                </a:lnTo>
                <a:close/>
                <a:moveTo>
                  <a:pt x="1381514" y="1811317"/>
                </a:moveTo>
                <a:lnTo>
                  <a:pt x="1372793" y="1822151"/>
                </a:lnTo>
                <a:lnTo>
                  <a:pt x="727296" y="1316793"/>
                </a:lnTo>
                <a:lnTo>
                  <a:pt x="738780" y="1302167"/>
                </a:lnTo>
                <a:close/>
                <a:moveTo>
                  <a:pt x="1364071" y="1833581"/>
                </a:moveTo>
                <a:lnTo>
                  <a:pt x="1355458" y="1844794"/>
                </a:lnTo>
                <a:lnTo>
                  <a:pt x="704761" y="1346424"/>
                </a:lnTo>
                <a:lnTo>
                  <a:pt x="716082" y="1331690"/>
                </a:lnTo>
                <a:close/>
                <a:moveTo>
                  <a:pt x="1346845" y="1856061"/>
                </a:moveTo>
                <a:lnTo>
                  <a:pt x="1338340" y="1867383"/>
                </a:lnTo>
                <a:lnTo>
                  <a:pt x="682117" y="1376002"/>
                </a:lnTo>
                <a:lnTo>
                  <a:pt x="693276" y="1361159"/>
                </a:lnTo>
                <a:close/>
                <a:moveTo>
                  <a:pt x="1329890" y="1878759"/>
                </a:moveTo>
                <a:lnTo>
                  <a:pt x="1321493" y="1890135"/>
                </a:lnTo>
                <a:lnTo>
                  <a:pt x="660016" y="1405633"/>
                </a:lnTo>
                <a:cubicBezTo>
                  <a:pt x="663700" y="1400595"/>
                  <a:pt x="667329" y="1395611"/>
                  <a:pt x="670850" y="1390682"/>
                </a:cubicBezTo>
                <a:close/>
                <a:moveTo>
                  <a:pt x="1313151" y="1901565"/>
                </a:moveTo>
                <a:lnTo>
                  <a:pt x="1304917" y="1913049"/>
                </a:lnTo>
                <a:lnTo>
                  <a:pt x="638239" y="1435589"/>
                </a:lnTo>
                <a:cubicBezTo>
                  <a:pt x="641814" y="1430551"/>
                  <a:pt x="645444" y="1425513"/>
                  <a:pt x="649073" y="1420530"/>
                </a:cubicBezTo>
                <a:close/>
                <a:moveTo>
                  <a:pt x="1296900" y="1924587"/>
                </a:moveTo>
                <a:lnTo>
                  <a:pt x="1288774" y="1936126"/>
                </a:lnTo>
                <a:lnTo>
                  <a:pt x="617058" y="1466358"/>
                </a:lnTo>
                <a:cubicBezTo>
                  <a:pt x="620580" y="1461266"/>
                  <a:pt x="624155" y="1456228"/>
                  <a:pt x="627892" y="1451190"/>
                </a:cubicBezTo>
                <a:close/>
                <a:moveTo>
                  <a:pt x="1280649" y="1947772"/>
                </a:moveTo>
                <a:lnTo>
                  <a:pt x="1272632" y="1959419"/>
                </a:lnTo>
                <a:lnTo>
                  <a:pt x="596040" y="1496910"/>
                </a:lnTo>
                <a:lnTo>
                  <a:pt x="606549" y="1481580"/>
                </a:lnTo>
                <a:close/>
                <a:moveTo>
                  <a:pt x="1264398" y="1971120"/>
                </a:moveTo>
                <a:lnTo>
                  <a:pt x="1256542" y="1982821"/>
                </a:lnTo>
                <a:lnTo>
                  <a:pt x="574860" y="1527354"/>
                </a:lnTo>
                <a:lnTo>
                  <a:pt x="585206" y="1511916"/>
                </a:lnTo>
                <a:close/>
                <a:moveTo>
                  <a:pt x="1248742" y="1994630"/>
                </a:moveTo>
                <a:lnTo>
                  <a:pt x="1240941" y="2006439"/>
                </a:lnTo>
                <a:lnTo>
                  <a:pt x="554383" y="1558340"/>
                </a:lnTo>
                <a:lnTo>
                  <a:pt x="564567" y="1542847"/>
                </a:lnTo>
                <a:close/>
                <a:moveTo>
                  <a:pt x="1233249" y="2018303"/>
                </a:moveTo>
                <a:cubicBezTo>
                  <a:pt x="1230703" y="2022257"/>
                  <a:pt x="1228157" y="2026211"/>
                  <a:pt x="1225665" y="2030220"/>
                </a:cubicBezTo>
                <a:lnTo>
                  <a:pt x="534286" y="1589542"/>
                </a:lnTo>
                <a:cubicBezTo>
                  <a:pt x="537590" y="1584125"/>
                  <a:pt x="540949" y="1579141"/>
                  <a:pt x="544307" y="1573941"/>
                </a:cubicBezTo>
                <a:lnTo>
                  <a:pt x="1233141" y="2018140"/>
                </a:lnTo>
                <a:close/>
                <a:moveTo>
                  <a:pt x="1218081" y="2042138"/>
                </a:moveTo>
                <a:lnTo>
                  <a:pt x="1210606" y="2054109"/>
                </a:lnTo>
                <a:lnTo>
                  <a:pt x="514513" y="1621015"/>
                </a:lnTo>
                <a:cubicBezTo>
                  <a:pt x="517764" y="1615598"/>
                  <a:pt x="521068" y="1610506"/>
                  <a:pt x="524318" y="1605252"/>
                </a:cubicBezTo>
                <a:close/>
                <a:moveTo>
                  <a:pt x="1203130" y="2066135"/>
                </a:moveTo>
                <a:cubicBezTo>
                  <a:pt x="1200693" y="2070144"/>
                  <a:pt x="1198255" y="2074207"/>
                  <a:pt x="1195763" y="2078215"/>
                </a:cubicBezTo>
                <a:lnTo>
                  <a:pt x="495174" y="1652976"/>
                </a:lnTo>
                <a:lnTo>
                  <a:pt x="504817" y="1637104"/>
                </a:lnTo>
                <a:close/>
                <a:moveTo>
                  <a:pt x="1188504" y="2090295"/>
                </a:moveTo>
                <a:lnTo>
                  <a:pt x="1181245" y="2102430"/>
                </a:lnTo>
                <a:lnTo>
                  <a:pt x="476052" y="1684774"/>
                </a:lnTo>
                <a:lnTo>
                  <a:pt x="485478" y="1668523"/>
                </a:lnTo>
                <a:close/>
                <a:moveTo>
                  <a:pt x="1174095" y="2114618"/>
                </a:moveTo>
                <a:cubicBezTo>
                  <a:pt x="1171712" y="2118681"/>
                  <a:pt x="1169328" y="2122744"/>
                  <a:pt x="1166999" y="2126806"/>
                </a:cubicBezTo>
                <a:lnTo>
                  <a:pt x="457363" y="1716843"/>
                </a:lnTo>
                <a:cubicBezTo>
                  <a:pt x="460451" y="1711426"/>
                  <a:pt x="463593" y="1706009"/>
                  <a:pt x="466735" y="1700592"/>
                </a:cubicBezTo>
                <a:close/>
                <a:moveTo>
                  <a:pt x="1159902" y="2138724"/>
                </a:moveTo>
                <a:cubicBezTo>
                  <a:pt x="1157573" y="2142841"/>
                  <a:pt x="1155244" y="2146904"/>
                  <a:pt x="1152968" y="2151021"/>
                </a:cubicBezTo>
                <a:lnTo>
                  <a:pt x="438837" y="1748750"/>
                </a:lnTo>
                <a:cubicBezTo>
                  <a:pt x="441871" y="1743332"/>
                  <a:pt x="444904" y="1737915"/>
                  <a:pt x="447992" y="1732498"/>
                </a:cubicBezTo>
                <a:close/>
                <a:moveTo>
                  <a:pt x="1146035" y="2163372"/>
                </a:moveTo>
                <a:lnTo>
                  <a:pt x="1139209" y="2175722"/>
                </a:lnTo>
                <a:lnTo>
                  <a:pt x="420798" y="1781198"/>
                </a:lnTo>
                <a:lnTo>
                  <a:pt x="429737" y="1764947"/>
                </a:lnTo>
                <a:close/>
                <a:moveTo>
                  <a:pt x="1132438" y="2188128"/>
                </a:moveTo>
                <a:lnTo>
                  <a:pt x="1125775" y="2200532"/>
                </a:lnTo>
                <a:lnTo>
                  <a:pt x="403139" y="1813863"/>
                </a:lnTo>
                <a:cubicBezTo>
                  <a:pt x="406064" y="1808446"/>
                  <a:pt x="408989" y="1803028"/>
                  <a:pt x="411968" y="1797611"/>
                </a:cubicBezTo>
                <a:close/>
                <a:moveTo>
                  <a:pt x="1119166" y="2212992"/>
                </a:moveTo>
                <a:cubicBezTo>
                  <a:pt x="1116945" y="2217163"/>
                  <a:pt x="1114778" y="2221334"/>
                  <a:pt x="1112611" y="2225505"/>
                </a:cubicBezTo>
                <a:lnTo>
                  <a:pt x="385750" y="1846636"/>
                </a:lnTo>
                <a:lnTo>
                  <a:pt x="394363" y="1830385"/>
                </a:lnTo>
                <a:close/>
                <a:moveTo>
                  <a:pt x="1106111" y="2238019"/>
                </a:moveTo>
                <a:lnTo>
                  <a:pt x="1099665" y="2250586"/>
                </a:lnTo>
                <a:lnTo>
                  <a:pt x="369011" y="1879788"/>
                </a:lnTo>
                <a:cubicBezTo>
                  <a:pt x="371774" y="1874371"/>
                  <a:pt x="374428" y="1868954"/>
                  <a:pt x="377462" y="1863537"/>
                </a:cubicBezTo>
                <a:close/>
                <a:moveTo>
                  <a:pt x="1093327" y="2263154"/>
                </a:moveTo>
                <a:lnTo>
                  <a:pt x="1087043" y="2275830"/>
                </a:lnTo>
                <a:lnTo>
                  <a:pt x="352218" y="1912886"/>
                </a:lnTo>
                <a:cubicBezTo>
                  <a:pt x="354981" y="1907469"/>
                  <a:pt x="357636" y="1902052"/>
                  <a:pt x="360506" y="1896310"/>
                </a:cubicBezTo>
                <a:close/>
                <a:moveTo>
                  <a:pt x="1080813" y="2288451"/>
                </a:moveTo>
                <a:cubicBezTo>
                  <a:pt x="1078755" y="2292677"/>
                  <a:pt x="1076750" y="2296902"/>
                  <a:pt x="1074692" y="2301182"/>
                </a:cubicBezTo>
                <a:lnTo>
                  <a:pt x="335913" y="1946201"/>
                </a:lnTo>
                <a:cubicBezTo>
                  <a:pt x="338567" y="1940784"/>
                  <a:pt x="341330" y="1935042"/>
                  <a:pt x="343984" y="1929517"/>
                </a:cubicBezTo>
                <a:close/>
                <a:moveTo>
                  <a:pt x="1068625" y="2313912"/>
                </a:moveTo>
                <a:lnTo>
                  <a:pt x="1062612" y="2326642"/>
                </a:lnTo>
                <a:lnTo>
                  <a:pt x="320258" y="1979733"/>
                </a:lnTo>
                <a:lnTo>
                  <a:pt x="328112" y="1962940"/>
                </a:lnTo>
                <a:close/>
                <a:moveTo>
                  <a:pt x="1056707" y="2339426"/>
                </a:moveTo>
                <a:cubicBezTo>
                  <a:pt x="1054703" y="2343706"/>
                  <a:pt x="1052753" y="2347985"/>
                  <a:pt x="1050803" y="2352264"/>
                </a:cubicBezTo>
                <a:lnTo>
                  <a:pt x="304494" y="2013427"/>
                </a:lnTo>
                <a:cubicBezTo>
                  <a:pt x="307040" y="2008010"/>
                  <a:pt x="309640" y="2002160"/>
                  <a:pt x="312241" y="1996580"/>
                </a:cubicBezTo>
                <a:close/>
                <a:moveTo>
                  <a:pt x="1045006" y="2365103"/>
                </a:moveTo>
                <a:lnTo>
                  <a:pt x="1039589" y="2377995"/>
                </a:lnTo>
                <a:lnTo>
                  <a:pt x="289380" y="2047284"/>
                </a:lnTo>
                <a:lnTo>
                  <a:pt x="296856" y="2030328"/>
                </a:lnTo>
                <a:close/>
                <a:moveTo>
                  <a:pt x="1033631" y="2390888"/>
                </a:moveTo>
                <a:cubicBezTo>
                  <a:pt x="1031789" y="2395222"/>
                  <a:pt x="1029947" y="2399501"/>
                  <a:pt x="1028213" y="2403835"/>
                </a:cubicBezTo>
                <a:lnTo>
                  <a:pt x="274592" y="2081303"/>
                </a:lnTo>
                <a:cubicBezTo>
                  <a:pt x="276975" y="2075615"/>
                  <a:pt x="279467" y="2069927"/>
                  <a:pt x="281905" y="2064293"/>
                </a:cubicBezTo>
                <a:close/>
                <a:moveTo>
                  <a:pt x="1022796" y="2416782"/>
                </a:moveTo>
                <a:lnTo>
                  <a:pt x="1017379" y="2429783"/>
                </a:lnTo>
                <a:lnTo>
                  <a:pt x="260507" y="2115593"/>
                </a:lnTo>
                <a:cubicBezTo>
                  <a:pt x="262837" y="2109905"/>
                  <a:pt x="265220" y="2104163"/>
                  <a:pt x="267658" y="2098475"/>
                </a:cubicBezTo>
                <a:close/>
                <a:moveTo>
                  <a:pt x="1011962" y="2442838"/>
                </a:moveTo>
                <a:cubicBezTo>
                  <a:pt x="1010175" y="2447171"/>
                  <a:pt x="1008441" y="2451559"/>
                  <a:pt x="1006545" y="2455947"/>
                </a:cubicBezTo>
                <a:lnTo>
                  <a:pt x="246261" y="2149883"/>
                </a:lnTo>
                <a:lnTo>
                  <a:pt x="253249" y="2132603"/>
                </a:lnTo>
                <a:close/>
                <a:moveTo>
                  <a:pt x="1001399" y="2469056"/>
                </a:moveTo>
                <a:cubicBezTo>
                  <a:pt x="999665" y="2473444"/>
                  <a:pt x="997932" y="2477832"/>
                  <a:pt x="995982" y="2482220"/>
                </a:cubicBezTo>
                <a:lnTo>
                  <a:pt x="232176" y="2184281"/>
                </a:lnTo>
                <a:cubicBezTo>
                  <a:pt x="234397" y="2178539"/>
                  <a:pt x="236672" y="2172743"/>
                  <a:pt x="238947" y="2166947"/>
                </a:cubicBezTo>
                <a:close/>
                <a:moveTo>
                  <a:pt x="991161" y="2495437"/>
                </a:moveTo>
                <a:cubicBezTo>
                  <a:pt x="989427" y="2499825"/>
                  <a:pt x="987748" y="2504267"/>
                  <a:pt x="986123" y="2508655"/>
                </a:cubicBezTo>
                <a:lnTo>
                  <a:pt x="219013" y="2219276"/>
                </a:lnTo>
                <a:lnTo>
                  <a:pt x="225676" y="2201887"/>
                </a:lnTo>
                <a:close/>
                <a:moveTo>
                  <a:pt x="981139" y="2521927"/>
                </a:moveTo>
                <a:lnTo>
                  <a:pt x="976264" y="2535199"/>
                </a:lnTo>
                <a:lnTo>
                  <a:pt x="206066" y="2254216"/>
                </a:lnTo>
                <a:cubicBezTo>
                  <a:pt x="208179" y="2248419"/>
                  <a:pt x="210346" y="2242569"/>
                  <a:pt x="212512" y="2236773"/>
                </a:cubicBezTo>
                <a:close/>
                <a:moveTo>
                  <a:pt x="971443" y="2548470"/>
                </a:moveTo>
                <a:cubicBezTo>
                  <a:pt x="969872" y="2552912"/>
                  <a:pt x="968247" y="2557354"/>
                  <a:pt x="966730" y="2561796"/>
                </a:cubicBezTo>
                <a:lnTo>
                  <a:pt x="193498" y="2289318"/>
                </a:lnTo>
                <a:cubicBezTo>
                  <a:pt x="195557" y="2283468"/>
                  <a:pt x="197615" y="2277617"/>
                  <a:pt x="199728" y="2271767"/>
                </a:cubicBezTo>
                <a:lnTo>
                  <a:pt x="971172" y="2548525"/>
                </a:lnTo>
                <a:close/>
                <a:moveTo>
                  <a:pt x="962017" y="2575176"/>
                </a:moveTo>
                <a:cubicBezTo>
                  <a:pt x="960500" y="2579619"/>
                  <a:pt x="958983" y="2584115"/>
                  <a:pt x="957412" y="2588557"/>
                </a:cubicBezTo>
                <a:lnTo>
                  <a:pt x="181310" y="2324529"/>
                </a:lnTo>
                <a:cubicBezTo>
                  <a:pt x="183260" y="2318625"/>
                  <a:pt x="185319" y="2312774"/>
                  <a:pt x="187323" y="2306869"/>
                </a:cubicBezTo>
                <a:close/>
                <a:moveTo>
                  <a:pt x="952916" y="2601991"/>
                </a:moveTo>
                <a:cubicBezTo>
                  <a:pt x="951400" y="2606433"/>
                  <a:pt x="949937" y="2610929"/>
                  <a:pt x="948474" y="2615371"/>
                </a:cubicBezTo>
                <a:lnTo>
                  <a:pt x="169501" y="2359848"/>
                </a:lnTo>
                <a:cubicBezTo>
                  <a:pt x="171381" y="2353928"/>
                  <a:pt x="173331" y="2348023"/>
                  <a:pt x="175351" y="2342135"/>
                </a:cubicBezTo>
                <a:close/>
                <a:moveTo>
                  <a:pt x="944086" y="2629076"/>
                </a:moveTo>
                <a:cubicBezTo>
                  <a:pt x="942624" y="2633572"/>
                  <a:pt x="941215" y="2638014"/>
                  <a:pt x="939807" y="2642565"/>
                </a:cubicBezTo>
                <a:lnTo>
                  <a:pt x="158342" y="2395547"/>
                </a:lnTo>
                <a:cubicBezTo>
                  <a:pt x="160184" y="2389588"/>
                  <a:pt x="162079" y="2383683"/>
                  <a:pt x="163759" y="2377779"/>
                </a:cubicBezTo>
                <a:close/>
                <a:moveTo>
                  <a:pt x="935582" y="2656162"/>
                </a:moveTo>
                <a:cubicBezTo>
                  <a:pt x="934173" y="2660658"/>
                  <a:pt x="932765" y="2665154"/>
                  <a:pt x="931411" y="2669650"/>
                </a:cubicBezTo>
                <a:lnTo>
                  <a:pt x="146912" y="2430920"/>
                </a:lnTo>
                <a:cubicBezTo>
                  <a:pt x="148699" y="2424961"/>
                  <a:pt x="150541" y="2419003"/>
                  <a:pt x="152329" y="2413098"/>
                </a:cubicBezTo>
                <a:close/>
                <a:moveTo>
                  <a:pt x="927348" y="2683247"/>
                </a:moveTo>
                <a:cubicBezTo>
                  <a:pt x="925994" y="2687743"/>
                  <a:pt x="924639" y="2692239"/>
                  <a:pt x="923339" y="2696790"/>
                </a:cubicBezTo>
                <a:lnTo>
                  <a:pt x="136348" y="2466619"/>
                </a:lnTo>
                <a:cubicBezTo>
                  <a:pt x="138136" y="2460660"/>
                  <a:pt x="139870" y="2454701"/>
                  <a:pt x="141765" y="2448742"/>
                </a:cubicBezTo>
                <a:close/>
                <a:moveTo>
                  <a:pt x="919385" y="2710332"/>
                </a:moveTo>
                <a:lnTo>
                  <a:pt x="915539" y="2723929"/>
                </a:lnTo>
                <a:lnTo>
                  <a:pt x="126110" y="2502425"/>
                </a:lnTo>
                <a:cubicBezTo>
                  <a:pt x="127789" y="2496467"/>
                  <a:pt x="129469" y="2490454"/>
                  <a:pt x="131202" y="2484495"/>
                </a:cubicBezTo>
                <a:lnTo>
                  <a:pt x="919114" y="2710061"/>
                </a:lnTo>
                <a:close/>
                <a:moveTo>
                  <a:pt x="911747" y="2737418"/>
                </a:moveTo>
                <a:cubicBezTo>
                  <a:pt x="910501" y="2741968"/>
                  <a:pt x="909255" y="2746518"/>
                  <a:pt x="908063" y="2751068"/>
                </a:cubicBezTo>
                <a:lnTo>
                  <a:pt x="116251" y="2538341"/>
                </a:lnTo>
                <a:lnTo>
                  <a:pt x="121126" y="2520356"/>
                </a:lnTo>
                <a:lnTo>
                  <a:pt x="911476" y="2737309"/>
                </a:lnTo>
                <a:close/>
                <a:moveTo>
                  <a:pt x="904434" y="2764503"/>
                </a:moveTo>
                <a:lnTo>
                  <a:pt x="900858" y="2778208"/>
                </a:lnTo>
                <a:lnTo>
                  <a:pt x="106771" y="2574418"/>
                </a:lnTo>
                <a:cubicBezTo>
                  <a:pt x="108326" y="2568351"/>
                  <a:pt x="109897" y="2562338"/>
                  <a:pt x="111484" y="2556379"/>
                </a:cubicBezTo>
                <a:close/>
                <a:moveTo>
                  <a:pt x="897391" y="2791913"/>
                </a:moveTo>
                <a:lnTo>
                  <a:pt x="893979" y="2805673"/>
                </a:lnTo>
                <a:lnTo>
                  <a:pt x="97995" y="2610658"/>
                </a:lnTo>
                <a:cubicBezTo>
                  <a:pt x="99458" y="2604591"/>
                  <a:pt x="100975" y="2598578"/>
                  <a:pt x="102492" y="2592565"/>
                </a:cubicBezTo>
                <a:close/>
                <a:moveTo>
                  <a:pt x="890620" y="2819432"/>
                </a:moveTo>
                <a:lnTo>
                  <a:pt x="887370" y="2833191"/>
                </a:lnTo>
                <a:lnTo>
                  <a:pt x="89057" y="2646736"/>
                </a:lnTo>
                <a:cubicBezTo>
                  <a:pt x="90466" y="2640723"/>
                  <a:pt x="91874" y="2634656"/>
                  <a:pt x="93337" y="2628643"/>
                </a:cubicBezTo>
                <a:close/>
                <a:moveTo>
                  <a:pt x="884174" y="2846951"/>
                </a:moveTo>
                <a:lnTo>
                  <a:pt x="881086" y="2860764"/>
                </a:lnTo>
                <a:lnTo>
                  <a:pt x="80769" y="2683084"/>
                </a:lnTo>
                <a:lnTo>
                  <a:pt x="84832" y="2664883"/>
                </a:lnTo>
                <a:close/>
                <a:moveTo>
                  <a:pt x="878052" y="2874578"/>
                </a:moveTo>
                <a:lnTo>
                  <a:pt x="875127" y="2888445"/>
                </a:lnTo>
                <a:lnTo>
                  <a:pt x="72861" y="2719433"/>
                </a:lnTo>
                <a:lnTo>
                  <a:pt x="76761" y="2701232"/>
                </a:lnTo>
                <a:close/>
                <a:moveTo>
                  <a:pt x="872202" y="2902313"/>
                </a:moveTo>
                <a:cubicBezTo>
                  <a:pt x="871281" y="2906917"/>
                  <a:pt x="870360" y="2911522"/>
                  <a:pt x="869385" y="2916181"/>
                </a:cubicBezTo>
                <a:lnTo>
                  <a:pt x="65656" y="2755998"/>
                </a:lnTo>
                <a:cubicBezTo>
                  <a:pt x="66902" y="2749877"/>
                  <a:pt x="68093" y="2743810"/>
                  <a:pt x="69339" y="2737743"/>
                </a:cubicBezTo>
                <a:lnTo>
                  <a:pt x="872202" y="2902421"/>
                </a:lnTo>
                <a:close/>
                <a:moveTo>
                  <a:pt x="866785" y="2930048"/>
                </a:moveTo>
                <a:cubicBezTo>
                  <a:pt x="865918" y="2934707"/>
                  <a:pt x="864997" y="2939311"/>
                  <a:pt x="864131" y="2943970"/>
                </a:cubicBezTo>
                <a:lnTo>
                  <a:pt x="58668" y="2792292"/>
                </a:lnTo>
                <a:cubicBezTo>
                  <a:pt x="59805" y="2786171"/>
                  <a:pt x="60997" y="2780050"/>
                  <a:pt x="62189" y="2773983"/>
                </a:cubicBezTo>
                <a:close/>
                <a:moveTo>
                  <a:pt x="861368" y="2957892"/>
                </a:moveTo>
                <a:cubicBezTo>
                  <a:pt x="860501" y="2962496"/>
                  <a:pt x="859689" y="2967155"/>
                  <a:pt x="858822" y="2971814"/>
                </a:cubicBezTo>
                <a:lnTo>
                  <a:pt x="51680" y="2829074"/>
                </a:lnTo>
                <a:cubicBezTo>
                  <a:pt x="52763" y="2822953"/>
                  <a:pt x="53847" y="2816832"/>
                  <a:pt x="54984" y="2810764"/>
                </a:cubicBezTo>
                <a:close/>
                <a:moveTo>
                  <a:pt x="856438" y="2985736"/>
                </a:moveTo>
                <a:cubicBezTo>
                  <a:pt x="855626" y="2990394"/>
                  <a:pt x="854813" y="2995053"/>
                  <a:pt x="854055" y="2999712"/>
                </a:cubicBezTo>
                <a:lnTo>
                  <a:pt x="45342" y="2865694"/>
                </a:lnTo>
                <a:lnTo>
                  <a:pt x="48430" y="2847330"/>
                </a:lnTo>
                <a:close/>
                <a:moveTo>
                  <a:pt x="851780" y="3013688"/>
                </a:moveTo>
                <a:cubicBezTo>
                  <a:pt x="851021" y="3018346"/>
                  <a:pt x="850317" y="3023005"/>
                  <a:pt x="849559" y="3027664"/>
                </a:cubicBezTo>
                <a:lnTo>
                  <a:pt x="39600" y="2902529"/>
                </a:lnTo>
                <a:lnTo>
                  <a:pt x="42525" y="2884166"/>
                </a:lnTo>
                <a:close/>
                <a:moveTo>
                  <a:pt x="847446" y="3041694"/>
                </a:moveTo>
                <a:cubicBezTo>
                  <a:pt x="846742" y="3046353"/>
                  <a:pt x="846092" y="3051011"/>
                  <a:pt x="845388" y="3055724"/>
                </a:cubicBezTo>
                <a:lnTo>
                  <a:pt x="33966" y="2939474"/>
                </a:lnTo>
                <a:cubicBezTo>
                  <a:pt x="34833" y="2933353"/>
                  <a:pt x="35753" y="2927177"/>
                  <a:pt x="36675" y="2921056"/>
                </a:cubicBezTo>
                <a:close/>
                <a:moveTo>
                  <a:pt x="843438" y="3069700"/>
                </a:moveTo>
                <a:cubicBezTo>
                  <a:pt x="842788" y="3074413"/>
                  <a:pt x="842138" y="3079072"/>
                  <a:pt x="841541" y="3083784"/>
                </a:cubicBezTo>
                <a:lnTo>
                  <a:pt x="28982" y="2976256"/>
                </a:lnTo>
                <a:cubicBezTo>
                  <a:pt x="29795" y="2970080"/>
                  <a:pt x="30608" y="2963959"/>
                  <a:pt x="31474" y="2957784"/>
                </a:cubicBezTo>
                <a:close/>
                <a:moveTo>
                  <a:pt x="839700" y="3097815"/>
                </a:moveTo>
                <a:cubicBezTo>
                  <a:pt x="839158" y="3102473"/>
                  <a:pt x="838562" y="3107186"/>
                  <a:pt x="837966" y="3111845"/>
                </a:cubicBezTo>
                <a:lnTo>
                  <a:pt x="24215" y="3013308"/>
                </a:lnTo>
                <a:cubicBezTo>
                  <a:pt x="24919" y="3007133"/>
                  <a:pt x="25732" y="3000958"/>
                  <a:pt x="26490" y="2994836"/>
                </a:cubicBezTo>
                <a:close/>
                <a:moveTo>
                  <a:pt x="836287" y="3125929"/>
                </a:moveTo>
                <a:cubicBezTo>
                  <a:pt x="835745" y="3130642"/>
                  <a:pt x="835258" y="3135301"/>
                  <a:pt x="834716" y="3140014"/>
                </a:cubicBezTo>
                <a:lnTo>
                  <a:pt x="19936" y="3050253"/>
                </a:lnTo>
                <a:cubicBezTo>
                  <a:pt x="20586" y="3044077"/>
                  <a:pt x="21290" y="3037902"/>
                  <a:pt x="21994" y="3031781"/>
                </a:cubicBezTo>
                <a:close/>
                <a:moveTo>
                  <a:pt x="833199" y="3154098"/>
                </a:moveTo>
                <a:lnTo>
                  <a:pt x="831737" y="3168236"/>
                </a:lnTo>
                <a:lnTo>
                  <a:pt x="16198" y="3086981"/>
                </a:lnTo>
                <a:cubicBezTo>
                  <a:pt x="16794" y="3080805"/>
                  <a:pt x="17444" y="3074630"/>
                  <a:pt x="18094" y="3068508"/>
                </a:cubicBezTo>
                <a:close/>
                <a:moveTo>
                  <a:pt x="830382" y="3182321"/>
                </a:moveTo>
                <a:cubicBezTo>
                  <a:pt x="829949" y="3187034"/>
                  <a:pt x="829516" y="3191746"/>
                  <a:pt x="829136" y="3196459"/>
                </a:cubicBezTo>
                <a:lnTo>
                  <a:pt x="12569" y="3124304"/>
                </a:lnTo>
                <a:cubicBezTo>
                  <a:pt x="13110" y="3118129"/>
                  <a:pt x="13652" y="3111953"/>
                  <a:pt x="14248" y="3105778"/>
                </a:cubicBezTo>
                <a:close/>
                <a:moveTo>
                  <a:pt x="827891" y="3210544"/>
                </a:moveTo>
                <a:lnTo>
                  <a:pt x="826753" y="3224682"/>
                </a:lnTo>
                <a:lnTo>
                  <a:pt x="9481" y="3161357"/>
                </a:lnTo>
                <a:lnTo>
                  <a:pt x="10944" y="3142830"/>
                </a:lnTo>
                <a:close/>
                <a:moveTo>
                  <a:pt x="825724" y="3238821"/>
                </a:moveTo>
                <a:cubicBezTo>
                  <a:pt x="825344" y="3243534"/>
                  <a:pt x="825019" y="3248246"/>
                  <a:pt x="824694" y="3253013"/>
                </a:cubicBezTo>
                <a:lnTo>
                  <a:pt x="6718" y="3198355"/>
                </a:lnTo>
                <a:lnTo>
                  <a:pt x="8018" y="3179829"/>
                </a:lnTo>
                <a:close/>
                <a:moveTo>
                  <a:pt x="823828" y="3267152"/>
                </a:moveTo>
                <a:cubicBezTo>
                  <a:pt x="823503" y="3271865"/>
                  <a:pt x="823232" y="3276578"/>
                  <a:pt x="822961" y="3281290"/>
                </a:cubicBezTo>
                <a:lnTo>
                  <a:pt x="4660" y="3235462"/>
                </a:lnTo>
                <a:cubicBezTo>
                  <a:pt x="5039" y="3229287"/>
                  <a:pt x="5418" y="3223111"/>
                  <a:pt x="5743" y="3216936"/>
                </a:cubicBezTo>
                <a:close/>
                <a:moveTo>
                  <a:pt x="822202" y="3295483"/>
                </a:moveTo>
                <a:lnTo>
                  <a:pt x="821552" y="3309676"/>
                </a:lnTo>
                <a:lnTo>
                  <a:pt x="2818" y="3272623"/>
                </a:lnTo>
                <a:cubicBezTo>
                  <a:pt x="2818" y="3266394"/>
                  <a:pt x="3360" y="3260218"/>
                  <a:pt x="3685" y="3254043"/>
                </a:cubicBezTo>
                <a:close/>
                <a:moveTo>
                  <a:pt x="820957" y="3323814"/>
                </a:moveTo>
                <a:cubicBezTo>
                  <a:pt x="820957" y="3328527"/>
                  <a:pt x="820577" y="3333240"/>
                  <a:pt x="820415" y="3337953"/>
                </a:cubicBezTo>
                <a:lnTo>
                  <a:pt x="1139" y="3309893"/>
                </a:lnTo>
                <a:cubicBezTo>
                  <a:pt x="1139" y="3303717"/>
                  <a:pt x="1626" y="3297542"/>
                  <a:pt x="1843" y="3291366"/>
                </a:cubicBezTo>
                <a:close/>
                <a:moveTo>
                  <a:pt x="819982" y="3352146"/>
                </a:moveTo>
                <a:cubicBezTo>
                  <a:pt x="819982" y="3356859"/>
                  <a:pt x="819711" y="3361571"/>
                  <a:pt x="819602" y="3366284"/>
                </a:cubicBezTo>
                <a:lnTo>
                  <a:pt x="218" y="3346729"/>
                </a:lnTo>
                <a:lnTo>
                  <a:pt x="705" y="3328202"/>
                </a:lnTo>
                <a:close/>
                <a:moveTo>
                  <a:pt x="819277" y="3380423"/>
                </a:moveTo>
                <a:cubicBezTo>
                  <a:pt x="819277" y="3385190"/>
                  <a:pt x="819277" y="3389903"/>
                  <a:pt x="819277" y="3394616"/>
                </a:cubicBezTo>
                <a:lnTo>
                  <a:pt x="-216" y="3383781"/>
                </a:lnTo>
                <a:cubicBezTo>
                  <a:pt x="-216" y="3377606"/>
                  <a:pt x="-216" y="3371430"/>
                  <a:pt x="55" y="3365255"/>
                </a:cubicBezTo>
                <a:close/>
                <a:moveTo>
                  <a:pt x="818898" y="3408808"/>
                </a:moveTo>
                <a:cubicBezTo>
                  <a:pt x="818898" y="3413575"/>
                  <a:pt x="818898" y="3418288"/>
                  <a:pt x="818898" y="3423055"/>
                </a:cubicBezTo>
                <a:lnTo>
                  <a:pt x="-703" y="3420888"/>
                </a:lnTo>
                <a:cubicBezTo>
                  <a:pt x="-703" y="3414713"/>
                  <a:pt x="-703" y="3408537"/>
                  <a:pt x="-703" y="3402362"/>
                </a:cubicBezTo>
                <a:close/>
                <a:moveTo>
                  <a:pt x="818898" y="3437248"/>
                </a:moveTo>
                <a:cubicBezTo>
                  <a:pt x="818898" y="3442015"/>
                  <a:pt x="818898" y="3446728"/>
                  <a:pt x="818898" y="3451440"/>
                </a:cubicBezTo>
                <a:lnTo>
                  <a:pt x="-649" y="3458049"/>
                </a:lnTo>
                <a:cubicBezTo>
                  <a:pt x="-649" y="3451874"/>
                  <a:pt x="-649" y="3445698"/>
                  <a:pt x="-649" y="3439469"/>
                </a:cubicBezTo>
                <a:lnTo>
                  <a:pt x="818952" y="3437248"/>
                </a:lnTo>
                <a:close/>
                <a:moveTo>
                  <a:pt x="818898" y="3465687"/>
                </a:moveTo>
                <a:cubicBezTo>
                  <a:pt x="818898" y="3470400"/>
                  <a:pt x="818898" y="3475167"/>
                  <a:pt x="818898" y="3479880"/>
                </a:cubicBezTo>
                <a:lnTo>
                  <a:pt x="-541" y="3495210"/>
                </a:lnTo>
                <a:cubicBezTo>
                  <a:pt x="-541" y="3488981"/>
                  <a:pt x="-541" y="3482805"/>
                  <a:pt x="-812" y="3476630"/>
                </a:cubicBezTo>
                <a:lnTo>
                  <a:pt x="818682" y="3465796"/>
                </a:lnTo>
                <a:close/>
                <a:moveTo>
                  <a:pt x="819440" y="3494073"/>
                </a:moveTo>
                <a:cubicBezTo>
                  <a:pt x="819440" y="3498840"/>
                  <a:pt x="819440" y="3503553"/>
                  <a:pt x="819819" y="3508265"/>
                </a:cubicBezTo>
                <a:lnTo>
                  <a:pt x="651" y="3532426"/>
                </a:lnTo>
                <a:cubicBezTo>
                  <a:pt x="434" y="3526250"/>
                  <a:pt x="272" y="3520075"/>
                  <a:pt x="163" y="3513899"/>
                </a:cubicBezTo>
                <a:lnTo>
                  <a:pt x="819440" y="3494073"/>
                </a:lnTo>
                <a:close/>
                <a:moveTo>
                  <a:pt x="820252" y="3522458"/>
                </a:moveTo>
                <a:cubicBezTo>
                  <a:pt x="820252" y="3527225"/>
                  <a:pt x="820632" y="3531938"/>
                  <a:pt x="820794" y="3536651"/>
                </a:cubicBezTo>
                <a:lnTo>
                  <a:pt x="1897" y="3569478"/>
                </a:lnTo>
                <a:cubicBezTo>
                  <a:pt x="1626" y="3563303"/>
                  <a:pt x="1409" y="3557127"/>
                  <a:pt x="1193" y="3550898"/>
                </a:cubicBezTo>
                <a:close/>
                <a:moveTo>
                  <a:pt x="821390" y="3550843"/>
                </a:moveTo>
                <a:cubicBezTo>
                  <a:pt x="821390" y="3555556"/>
                  <a:pt x="821877" y="3560323"/>
                  <a:pt x="822094" y="3565036"/>
                </a:cubicBezTo>
                <a:lnTo>
                  <a:pt x="3576" y="3606639"/>
                </a:lnTo>
                <a:cubicBezTo>
                  <a:pt x="3251" y="3600464"/>
                  <a:pt x="2926" y="3594234"/>
                  <a:pt x="2655" y="3588059"/>
                </a:cubicBezTo>
                <a:close/>
                <a:moveTo>
                  <a:pt x="822853" y="3579175"/>
                </a:moveTo>
                <a:lnTo>
                  <a:pt x="823665" y="3593368"/>
                </a:lnTo>
                <a:lnTo>
                  <a:pt x="5689" y="3643746"/>
                </a:lnTo>
                <a:cubicBezTo>
                  <a:pt x="5310" y="3637571"/>
                  <a:pt x="4985" y="3631395"/>
                  <a:pt x="4605" y="3625220"/>
                </a:cubicBezTo>
                <a:close/>
                <a:moveTo>
                  <a:pt x="824586" y="3607506"/>
                </a:moveTo>
                <a:lnTo>
                  <a:pt x="825561" y="3621644"/>
                </a:lnTo>
                <a:lnTo>
                  <a:pt x="8127" y="3680961"/>
                </a:lnTo>
                <a:lnTo>
                  <a:pt x="6827" y="3662435"/>
                </a:lnTo>
                <a:close/>
                <a:moveTo>
                  <a:pt x="826644" y="3635837"/>
                </a:moveTo>
                <a:lnTo>
                  <a:pt x="827782" y="3649976"/>
                </a:lnTo>
                <a:lnTo>
                  <a:pt x="10997" y="3718068"/>
                </a:lnTo>
                <a:lnTo>
                  <a:pt x="9535" y="3699542"/>
                </a:lnTo>
                <a:close/>
                <a:moveTo>
                  <a:pt x="828974" y="3664060"/>
                </a:moveTo>
                <a:lnTo>
                  <a:pt x="830274" y="3678199"/>
                </a:lnTo>
                <a:lnTo>
                  <a:pt x="14302" y="3755121"/>
                </a:lnTo>
                <a:cubicBezTo>
                  <a:pt x="13706" y="3748945"/>
                  <a:pt x="13164" y="3742770"/>
                  <a:pt x="12623" y="3736595"/>
                </a:cubicBezTo>
                <a:close/>
                <a:moveTo>
                  <a:pt x="831628" y="3692337"/>
                </a:moveTo>
                <a:lnTo>
                  <a:pt x="833091" y="3706422"/>
                </a:lnTo>
                <a:lnTo>
                  <a:pt x="17986" y="3792011"/>
                </a:lnTo>
                <a:cubicBezTo>
                  <a:pt x="17336" y="3785836"/>
                  <a:pt x="16740" y="3779660"/>
                  <a:pt x="16089" y="3773485"/>
                </a:cubicBezTo>
                <a:close/>
                <a:moveTo>
                  <a:pt x="834608" y="3720506"/>
                </a:moveTo>
                <a:lnTo>
                  <a:pt x="836233" y="3734590"/>
                </a:lnTo>
                <a:lnTo>
                  <a:pt x="22319" y="3829172"/>
                </a:lnTo>
                <a:lnTo>
                  <a:pt x="20207" y="3810646"/>
                </a:lnTo>
                <a:close/>
                <a:moveTo>
                  <a:pt x="837858" y="3748675"/>
                </a:moveTo>
                <a:lnTo>
                  <a:pt x="839646" y="3762705"/>
                </a:lnTo>
                <a:lnTo>
                  <a:pt x="26599" y="3866116"/>
                </a:lnTo>
                <a:cubicBezTo>
                  <a:pt x="25786" y="3859941"/>
                  <a:pt x="25028" y="3853820"/>
                  <a:pt x="24269" y="3847644"/>
                </a:cubicBezTo>
                <a:close/>
                <a:moveTo>
                  <a:pt x="841433" y="3776789"/>
                </a:moveTo>
                <a:cubicBezTo>
                  <a:pt x="842083" y="3781448"/>
                  <a:pt x="842733" y="3786161"/>
                  <a:pt x="843329" y="3790819"/>
                </a:cubicBezTo>
                <a:lnTo>
                  <a:pt x="31474" y="3903007"/>
                </a:lnTo>
                <a:cubicBezTo>
                  <a:pt x="30608" y="3896885"/>
                  <a:pt x="29795" y="3890710"/>
                  <a:pt x="28982" y="3884589"/>
                </a:cubicBezTo>
                <a:close/>
                <a:moveTo>
                  <a:pt x="845333" y="3804849"/>
                </a:moveTo>
                <a:cubicBezTo>
                  <a:pt x="845983" y="3809508"/>
                  <a:pt x="846688" y="3814221"/>
                  <a:pt x="847392" y="3818880"/>
                </a:cubicBezTo>
                <a:lnTo>
                  <a:pt x="36783" y="3939897"/>
                </a:lnTo>
                <a:cubicBezTo>
                  <a:pt x="35862" y="3933721"/>
                  <a:pt x="34941" y="3927600"/>
                  <a:pt x="34074" y="3921479"/>
                </a:cubicBezTo>
                <a:close/>
                <a:moveTo>
                  <a:pt x="849505" y="3832856"/>
                </a:moveTo>
                <a:cubicBezTo>
                  <a:pt x="850209" y="3837515"/>
                  <a:pt x="850967" y="3842173"/>
                  <a:pt x="851726" y="3846832"/>
                </a:cubicBezTo>
                <a:lnTo>
                  <a:pt x="42471" y="3976841"/>
                </a:lnTo>
                <a:lnTo>
                  <a:pt x="39545" y="3958477"/>
                </a:lnTo>
                <a:close/>
                <a:moveTo>
                  <a:pt x="854001" y="3860862"/>
                </a:moveTo>
                <a:cubicBezTo>
                  <a:pt x="854759" y="3865521"/>
                  <a:pt x="855572" y="3870179"/>
                  <a:pt x="856330" y="3874784"/>
                </a:cubicBezTo>
                <a:lnTo>
                  <a:pt x="48538" y="4013406"/>
                </a:lnTo>
                <a:cubicBezTo>
                  <a:pt x="47492" y="4007339"/>
                  <a:pt x="46463" y="4001218"/>
                  <a:pt x="45450" y="3995042"/>
                </a:cubicBezTo>
                <a:close/>
                <a:moveTo>
                  <a:pt x="858768" y="3888760"/>
                </a:moveTo>
                <a:cubicBezTo>
                  <a:pt x="859580" y="3893418"/>
                  <a:pt x="860447" y="3898023"/>
                  <a:pt x="861260" y="3902682"/>
                </a:cubicBezTo>
                <a:lnTo>
                  <a:pt x="54822" y="4050134"/>
                </a:lnTo>
                <a:cubicBezTo>
                  <a:pt x="53738" y="4044013"/>
                  <a:pt x="52601" y="4037892"/>
                  <a:pt x="51517" y="4031770"/>
                </a:cubicBezTo>
                <a:close/>
                <a:moveTo>
                  <a:pt x="863860" y="3916603"/>
                </a:moveTo>
                <a:cubicBezTo>
                  <a:pt x="864727" y="3921262"/>
                  <a:pt x="865647" y="3925867"/>
                  <a:pt x="866514" y="3930525"/>
                </a:cubicBezTo>
                <a:lnTo>
                  <a:pt x="61972" y="4086753"/>
                </a:lnTo>
                <a:cubicBezTo>
                  <a:pt x="60780" y="4080632"/>
                  <a:pt x="59589" y="4074511"/>
                  <a:pt x="58451" y="4068444"/>
                </a:cubicBezTo>
                <a:close/>
                <a:moveTo>
                  <a:pt x="869277" y="3944393"/>
                </a:moveTo>
                <a:cubicBezTo>
                  <a:pt x="870198" y="3949052"/>
                  <a:pt x="871119" y="3953656"/>
                  <a:pt x="872094" y="3958261"/>
                </a:cubicBezTo>
                <a:lnTo>
                  <a:pt x="69231" y="4123265"/>
                </a:lnTo>
                <a:cubicBezTo>
                  <a:pt x="67985" y="4117197"/>
                  <a:pt x="66739" y="4111076"/>
                  <a:pt x="65547" y="4105009"/>
                </a:cubicBezTo>
                <a:close/>
                <a:moveTo>
                  <a:pt x="874694" y="3972128"/>
                </a:moveTo>
                <a:cubicBezTo>
                  <a:pt x="875669" y="3976733"/>
                  <a:pt x="876644" y="3981392"/>
                  <a:pt x="877673" y="3985996"/>
                </a:cubicBezTo>
                <a:lnTo>
                  <a:pt x="76653" y="4159342"/>
                </a:lnTo>
                <a:lnTo>
                  <a:pt x="72752" y="4141141"/>
                </a:lnTo>
                <a:close/>
                <a:moveTo>
                  <a:pt x="880707" y="3999809"/>
                </a:moveTo>
                <a:cubicBezTo>
                  <a:pt x="881682" y="4004414"/>
                  <a:pt x="882765" y="4009019"/>
                  <a:pt x="883795" y="4013623"/>
                </a:cubicBezTo>
                <a:lnTo>
                  <a:pt x="84778" y="4195962"/>
                </a:lnTo>
                <a:cubicBezTo>
                  <a:pt x="83370" y="4189949"/>
                  <a:pt x="82015" y="4183881"/>
                  <a:pt x="80661" y="4177814"/>
                </a:cubicBezTo>
                <a:close/>
                <a:moveTo>
                  <a:pt x="886991" y="4027382"/>
                </a:moveTo>
                <a:lnTo>
                  <a:pt x="890241" y="4041196"/>
                </a:lnTo>
                <a:lnTo>
                  <a:pt x="93500" y="4232364"/>
                </a:lnTo>
                <a:cubicBezTo>
                  <a:pt x="92091" y="4226351"/>
                  <a:pt x="90628" y="4220284"/>
                  <a:pt x="89220" y="4214271"/>
                </a:cubicBezTo>
                <a:close/>
                <a:moveTo>
                  <a:pt x="893600" y="4054955"/>
                </a:moveTo>
                <a:lnTo>
                  <a:pt x="897012" y="4068660"/>
                </a:lnTo>
                <a:lnTo>
                  <a:pt x="102384" y="4268713"/>
                </a:lnTo>
                <a:cubicBezTo>
                  <a:pt x="100867" y="4262700"/>
                  <a:pt x="99404" y="4256687"/>
                  <a:pt x="97942" y="4250619"/>
                </a:cubicBezTo>
                <a:close/>
                <a:moveTo>
                  <a:pt x="900479" y="4082365"/>
                </a:moveTo>
                <a:lnTo>
                  <a:pt x="904055" y="4096071"/>
                </a:lnTo>
                <a:lnTo>
                  <a:pt x="111701" y="4304682"/>
                </a:lnTo>
                <a:lnTo>
                  <a:pt x="106988" y="4286643"/>
                </a:lnTo>
                <a:close/>
                <a:moveTo>
                  <a:pt x="907684" y="4109776"/>
                </a:moveTo>
                <a:cubicBezTo>
                  <a:pt x="908930" y="4114326"/>
                  <a:pt x="910122" y="4118877"/>
                  <a:pt x="911422" y="4123427"/>
                </a:cubicBezTo>
                <a:lnTo>
                  <a:pt x="121072" y="4340543"/>
                </a:lnTo>
                <a:lnTo>
                  <a:pt x="116197" y="4322558"/>
                </a:lnTo>
                <a:close/>
                <a:moveTo>
                  <a:pt x="915159" y="4136861"/>
                </a:moveTo>
                <a:lnTo>
                  <a:pt x="919060" y="4150458"/>
                </a:lnTo>
                <a:lnTo>
                  <a:pt x="131419" y="4376512"/>
                </a:lnTo>
                <a:cubicBezTo>
                  <a:pt x="129740" y="4370553"/>
                  <a:pt x="128006" y="4364595"/>
                  <a:pt x="126327" y="4358636"/>
                </a:cubicBezTo>
                <a:close/>
                <a:moveTo>
                  <a:pt x="922960" y="4163946"/>
                </a:moveTo>
                <a:cubicBezTo>
                  <a:pt x="924314" y="4168443"/>
                  <a:pt x="925614" y="4172993"/>
                  <a:pt x="926969" y="4177489"/>
                </a:cubicBezTo>
                <a:lnTo>
                  <a:pt x="141495" y="4411886"/>
                </a:lnTo>
                <a:cubicBezTo>
                  <a:pt x="139761" y="4405927"/>
                  <a:pt x="137973" y="4399968"/>
                  <a:pt x="136078" y="4394009"/>
                </a:cubicBezTo>
                <a:close/>
                <a:moveTo>
                  <a:pt x="931086" y="4191032"/>
                </a:moveTo>
                <a:cubicBezTo>
                  <a:pt x="932440" y="4195528"/>
                  <a:pt x="933848" y="4200079"/>
                  <a:pt x="935257" y="4204574"/>
                </a:cubicBezTo>
                <a:lnTo>
                  <a:pt x="152491" y="4447584"/>
                </a:lnTo>
                <a:cubicBezTo>
                  <a:pt x="150649" y="4441571"/>
                  <a:pt x="148808" y="4435612"/>
                  <a:pt x="147074" y="4429654"/>
                </a:cubicBezTo>
                <a:close/>
                <a:moveTo>
                  <a:pt x="939482" y="4218117"/>
                </a:moveTo>
                <a:cubicBezTo>
                  <a:pt x="940945" y="4222613"/>
                  <a:pt x="942353" y="4227110"/>
                  <a:pt x="943816" y="4231660"/>
                </a:cubicBezTo>
                <a:lnTo>
                  <a:pt x="163759" y="4483174"/>
                </a:lnTo>
                <a:cubicBezTo>
                  <a:pt x="161809" y="4477269"/>
                  <a:pt x="159913" y="4471311"/>
                  <a:pt x="158342" y="4465352"/>
                </a:cubicBezTo>
                <a:close/>
                <a:moveTo>
                  <a:pt x="948203" y="4245202"/>
                </a:moveTo>
                <a:lnTo>
                  <a:pt x="952700" y="4258691"/>
                </a:lnTo>
                <a:lnTo>
                  <a:pt x="175460" y="4518710"/>
                </a:lnTo>
                <a:lnTo>
                  <a:pt x="169880" y="4501646"/>
                </a:lnTo>
                <a:close/>
                <a:moveTo>
                  <a:pt x="957250" y="4272288"/>
                </a:moveTo>
                <a:cubicBezTo>
                  <a:pt x="958767" y="4276730"/>
                  <a:pt x="960338" y="4281226"/>
                  <a:pt x="961854" y="4285722"/>
                </a:cubicBezTo>
                <a:lnTo>
                  <a:pt x="187810" y="4554733"/>
                </a:lnTo>
                <a:cubicBezTo>
                  <a:pt x="185752" y="4548829"/>
                  <a:pt x="183748" y="4542924"/>
                  <a:pt x="181743" y="4537020"/>
                </a:cubicBezTo>
                <a:close/>
                <a:moveTo>
                  <a:pt x="966567" y="4299102"/>
                </a:moveTo>
                <a:cubicBezTo>
                  <a:pt x="968138" y="4303598"/>
                  <a:pt x="969709" y="4308041"/>
                  <a:pt x="971334" y="4312483"/>
                </a:cubicBezTo>
                <a:lnTo>
                  <a:pt x="200270" y="4589999"/>
                </a:lnTo>
                <a:cubicBezTo>
                  <a:pt x="198157" y="4584148"/>
                  <a:pt x="196099" y="4578244"/>
                  <a:pt x="193986" y="4572393"/>
                </a:cubicBezTo>
                <a:close/>
                <a:moveTo>
                  <a:pt x="976156" y="4325863"/>
                </a:moveTo>
                <a:cubicBezTo>
                  <a:pt x="977781" y="4330305"/>
                  <a:pt x="979406" y="4334747"/>
                  <a:pt x="981085" y="4339189"/>
                </a:cubicBezTo>
                <a:lnTo>
                  <a:pt x="213108" y="4625155"/>
                </a:lnTo>
                <a:cubicBezTo>
                  <a:pt x="210941" y="4619305"/>
                  <a:pt x="208774" y="4613454"/>
                  <a:pt x="206662" y="4607604"/>
                </a:cubicBezTo>
                <a:close/>
                <a:moveTo>
                  <a:pt x="986069" y="4352514"/>
                </a:moveTo>
                <a:lnTo>
                  <a:pt x="991107" y="4365786"/>
                </a:lnTo>
                <a:lnTo>
                  <a:pt x="226326" y="4660150"/>
                </a:lnTo>
                <a:lnTo>
                  <a:pt x="219663" y="4642490"/>
                </a:lnTo>
                <a:close/>
                <a:moveTo>
                  <a:pt x="996253" y="4379004"/>
                </a:moveTo>
                <a:lnTo>
                  <a:pt x="1001670" y="4392222"/>
                </a:lnTo>
                <a:lnTo>
                  <a:pt x="239977" y="4694981"/>
                </a:lnTo>
                <a:cubicBezTo>
                  <a:pt x="237647" y="4689185"/>
                  <a:pt x="235372" y="4683389"/>
                  <a:pt x="233097" y="4677538"/>
                </a:cubicBezTo>
                <a:lnTo>
                  <a:pt x="996524" y="4379600"/>
                </a:lnTo>
                <a:close/>
                <a:moveTo>
                  <a:pt x="1006708" y="4405385"/>
                </a:moveTo>
                <a:lnTo>
                  <a:pt x="1012125" y="4418548"/>
                </a:lnTo>
                <a:lnTo>
                  <a:pt x="253736" y="4729271"/>
                </a:lnTo>
                <a:cubicBezTo>
                  <a:pt x="251353" y="4723475"/>
                  <a:pt x="249023" y="4717733"/>
                  <a:pt x="246694" y="4711937"/>
                </a:cubicBezTo>
                <a:close/>
                <a:moveTo>
                  <a:pt x="1017542" y="4431712"/>
                </a:moveTo>
                <a:lnTo>
                  <a:pt x="1022959" y="4444767"/>
                </a:lnTo>
                <a:lnTo>
                  <a:pt x="268308" y="4764157"/>
                </a:lnTo>
                <a:cubicBezTo>
                  <a:pt x="265870" y="4758415"/>
                  <a:pt x="263487" y="4752673"/>
                  <a:pt x="261103" y="4746931"/>
                </a:cubicBezTo>
                <a:close/>
                <a:moveTo>
                  <a:pt x="1028376" y="4457822"/>
                </a:moveTo>
                <a:cubicBezTo>
                  <a:pt x="1030272" y="4462210"/>
                  <a:pt x="1032114" y="4466544"/>
                  <a:pt x="1033793" y="4470877"/>
                </a:cubicBezTo>
                <a:lnTo>
                  <a:pt x="283042" y="4798501"/>
                </a:lnTo>
                <a:cubicBezTo>
                  <a:pt x="280550" y="4793084"/>
                  <a:pt x="278059" y="4787071"/>
                  <a:pt x="275621" y="4781329"/>
                </a:cubicBezTo>
                <a:close/>
                <a:moveTo>
                  <a:pt x="1039752" y="4483878"/>
                </a:moveTo>
                <a:cubicBezTo>
                  <a:pt x="1041648" y="4488212"/>
                  <a:pt x="1043544" y="4492546"/>
                  <a:pt x="1045494" y="4496879"/>
                </a:cubicBezTo>
                <a:lnTo>
                  <a:pt x="297939" y="4832304"/>
                </a:lnTo>
                <a:lnTo>
                  <a:pt x="290518" y="4815836"/>
                </a:lnTo>
                <a:lnTo>
                  <a:pt x="1040185" y="4484474"/>
                </a:lnTo>
                <a:close/>
                <a:moveTo>
                  <a:pt x="1051344" y="4509772"/>
                </a:moveTo>
                <a:cubicBezTo>
                  <a:pt x="1053295" y="4514105"/>
                  <a:pt x="1055299" y="4518385"/>
                  <a:pt x="1057249" y="4522719"/>
                </a:cubicBezTo>
                <a:lnTo>
                  <a:pt x="313649" y="4866702"/>
                </a:lnTo>
                <a:cubicBezTo>
                  <a:pt x="310994" y="4861285"/>
                  <a:pt x="308232" y="4855380"/>
                  <a:pt x="305848" y="4849692"/>
                </a:cubicBezTo>
                <a:lnTo>
                  <a:pt x="1051561" y="4510151"/>
                </a:lnTo>
                <a:close/>
                <a:moveTo>
                  <a:pt x="1063262" y="4535557"/>
                </a:moveTo>
                <a:cubicBezTo>
                  <a:pt x="1065266" y="4539836"/>
                  <a:pt x="1067271" y="4544116"/>
                  <a:pt x="1069329" y="4548396"/>
                </a:cubicBezTo>
                <a:lnTo>
                  <a:pt x="329467" y="4900505"/>
                </a:lnTo>
                <a:lnTo>
                  <a:pt x="321503" y="4883603"/>
                </a:lnTo>
                <a:close/>
                <a:moveTo>
                  <a:pt x="1075450" y="4561234"/>
                </a:moveTo>
                <a:lnTo>
                  <a:pt x="1081626" y="4573964"/>
                </a:lnTo>
                <a:lnTo>
                  <a:pt x="345664" y="4934145"/>
                </a:lnTo>
                <a:lnTo>
                  <a:pt x="337538" y="4917352"/>
                </a:lnTo>
                <a:close/>
                <a:moveTo>
                  <a:pt x="1087910" y="4586748"/>
                </a:moveTo>
                <a:lnTo>
                  <a:pt x="1094247" y="4599424"/>
                </a:lnTo>
                <a:lnTo>
                  <a:pt x="362240" y="4967514"/>
                </a:lnTo>
                <a:lnTo>
                  <a:pt x="353952" y="4950829"/>
                </a:lnTo>
                <a:lnTo>
                  <a:pt x="1088343" y="4587019"/>
                </a:lnTo>
                <a:close/>
                <a:moveTo>
                  <a:pt x="1100640" y="4612100"/>
                </a:moveTo>
                <a:lnTo>
                  <a:pt x="1107140" y="4624722"/>
                </a:lnTo>
                <a:lnTo>
                  <a:pt x="379195" y="5000937"/>
                </a:lnTo>
                <a:lnTo>
                  <a:pt x="370690" y="4984306"/>
                </a:lnTo>
                <a:close/>
                <a:moveTo>
                  <a:pt x="1113641" y="4637344"/>
                </a:moveTo>
                <a:lnTo>
                  <a:pt x="1120249" y="4649911"/>
                </a:lnTo>
                <a:lnTo>
                  <a:pt x="396476" y="5033981"/>
                </a:lnTo>
                <a:lnTo>
                  <a:pt x="387808" y="5017730"/>
                </a:lnTo>
                <a:close/>
                <a:moveTo>
                  <a:pt x="1126966" y="4662425"/>
                </a:moveTo>
                <a:lnTo>
                  <a:pt x="1133684" y="4674884"/>
                </a:lnTo>
                <a:lnTo>
                  <a:pt x="414135" y="5066863"/>
                </a:lnTo>
                <a:lnTo>
                  <a:pt x="405306" y="5050611"/>
                </a:lnTo>
                <a:close/>
                <a:moveTo>
                  <a:pt x="1140509" y="4687343"/>
                </a:moveTo>
                <a:cubicBezTo>
                  <a:pt x="1142784" y="4691514"/>
                  <a:pt x="1145114" y="4695631"/>
                  <a:pt x="1147389" y="4699748"/>
                </a:cubicBezTo>
                <a:lnTo>
                  <a:pt x="432174" y="5099582"/>
                </a:lnTo>
                <a:cubicBezTo>
                  <a:pt x="429140" y="5094164"/>
                  <a:pt x="426107" y="5088747"/>
                  <a:pt x="423128" y="5083330"/>
                </a:cubicBezTo>
                <a:close/>
                <a:moveTo>
                  <a:pt x="1154377" y="4712153"/>
                </a:moveTo>
                <a:lnTo>
                  <a:pt x="1161365" y="4724450"/>
                </a:lnTo>
                <a:lnTo>
                  <a:pt x="450104" y="5131650"/>
                </a:lnTo>
                <a:cubicBezTo>
                  <a:pt x="447017" y="5126233"/>
                  <a:pt x="443929" y="5120816"/>
                  <a:pt x="440896" y="5115399"/>
                </a:cubicBezTo>
                <a:close/>
                <a:moveTo>
                  <a:pt x="1168461" y="4736747"/>
                </a:moveTo>
                <a:lnTo>
                  <a:pt x="1175612" y="4749043"/>
                </a:lnTo>
                <a:lnTo>
                  <a:pt x="469227" y="5164315"/>
                </a:lnTo>
                <a:cubicBezTo>
                  <a:pt x="466085" y="5158898"/>
                  <a:pt x="462943" y="5153481"/>
                  <a:pt x="459855" y="5148064"/>
                </a:cubicBezTo>
                <a:close/>
                <a:moveTo>
                  <a:pt x="1182816" y="4761232"/>
                </a:moveTo>
                <a:cubicBezTo>
                  <a:pt x="1185254" y="4765295"/>
                  <a:pt x="1187692" y="4769357"/>
                  <a:pt x="1190075" y="4773420"/>
                </a:cubicBezTo>
                <a:lnTo>
                  <a:pt x="488187" y="5196384"/>
                </a:lnTo>
                <a:lnTo>
                  <a:pt x="478598" y="5180133"/>
                </a:lnTo>
                <a:lnTo>
                  <a:pt x="1183250" y="4761665"/>
                </a:lnTo>
                <a:close/>
                <a:moveTo>
                  <a:pt x="1197443" y="4785554"/>
                </a:moveTo>
                <a:lnTo>
                  <a:pt x="1204864" y="4797689"/>
                </a:lnTo>
                <a:lnTo>
                  <a:pt x="507688" y="5228237"/>
                </a:lnTo>
                <a:lnTo>
                  <a:pt x="497937" y="5212311"/>
                </a:lnTo>
                <a:close/>
                <a:moveTo>
                  <a:pt x="1212340" y="4809715"/>
                </a:moveTo>
                <a:cubicBezTo>
                  <a:pt x="1214831" y="4813723"/>
                  <a:pt x="1217377" y="4817732"/>
                  <a:pt x="1219923" y="4821741"/>
                </a:cubicBezTo>
                <a:lnTo>
                  <a:pt x="527460" y="5260035"/>
                </a:lnTo>
                <a:cubicBezTo>
                  <a:pt x="524102" y="5254618"/>
                  <a:pt x="520797" y="5249526"/>
                  <a:pt x="517547" y="5244217"/>
                </a:cubicBezTo>
                <a:close/>
                <a:moveTo>
                  <a:pt x="1227507" y="4833712"/>
                </a:moveTo>
                <a:cubicBezTo>
                  <a:pt x="1230053" y="4837721"/>
                  <a:pt x="1232599" y="4841675"/>
                  <a:pt x="1235200" y="4845630"/>
                </a:cubicBezTo>
                <a:lnTo>
                  <a:pt x="547233" y="5290912"/>
                </a:lnTo>
                <a:lnTo>
                  <a:pt x="537157" y="5275203"/>
                </a:lnTo>
                <a:close/>
                <a:moveTo>
                  <a:pt x="1242946" y="4857547"/>
                </a:moveTo>
                <a:lnTo>
                  <a:pt x="1250746" y="4869411"/>
                </a:lnTo>
                <a:lnTo>
                  <a:pt x="567926" y="5322440"/>
                </a:lnTo>
                <a:lnTo>
                  <a:pt x="557688" y="5306893"/>
                </a:lnTo>
                <a:close/>
                <a:moveTo>
                  <a:pt x="1258601" y="4881220"/>
                </a:moveTo>
                <a:lnTo>
                  <a:pt x="1266510" y="4892975"/>
                </a:lnTo>
                <a:lnTo>
                  <a:pt x="588673" y="5353425"/>
                </a:lnTo>
                <a:lnTo>
                  <a:pt x="578272" y="5337986"/>
                </a:lnTo>
                <a:close/>
                <a:moveTo>
                  <a:pt x="1274527" y="4904676"/>
                </a:moveTo>
                <a:lnTo>
                  <a:pt x="1282599" y="4916376"/>
                </a:lnTo>
                <a:lnTo>
                  <a:pt x="609800" y="5384140"/>
                </a:lnTo>
                <a:cubicBezTo>
                  <a:pt x="606224" y="5379048"/>
                  <a:pt x="602703" y="5373956"/>
                  <a:pt x="598966" y="5368810"/>
                </a:cubicBezTo>
                <a:close/>
                <a:moveTo>
                  <a:pt x="1290779" y="4928023"/>
                </a:moveTo>
                <a:lnTo>
                  <a:pt x="1298958" y="4939562"/>
                </a:lnTo>
                <a:lnTo>
                  <a:pt x="631197" y="5414638"/>
                </a:lnTo>
                <a:lnTo>
                  <a:pt x="620363" y="5399416"/>
                </a:lnTo>
                <a:close/>
                <a:moveTo>
                  <a:pt x="1307030" y="4951154"/>
                </a:moveTo>
                <a:lnTo>
                  <a:pt x="1315372" y="4962638"/>
                </a:lnTo>
                <a:lnTo>
                  <a:pt x="652378" y="5444757"/>
                </a:lnTo>
                <a:lnTo>
                  <a:pt x="641544" y="5429697"/>
                </a:lnTo>
                <a:close/>
                <a:moveTo>
                  <a:pt x="1323714" y="4974068"/>
                </a:moveTo>
                <a:lnTo>
                  <a:pt x="1332165" y="4985498"/>
                </a:lnTo>
                <a:lnTo>
                  <a:pt x="675021" y="5474875"/>
                </a:lnTo>
                <a:lnTo>
                  <a:pt x="664187" y="5459925"/>
                </a:lnTo>
                <a:close/>
                <a:moveTo>
                  <a:pt x="1340670" y="4996874"/>
                </a:moveTo>
                <a:lnTo>
                  <a:pt x="1349228" y="5008196"/>
                </a:lnTo>
                <a:lnTo>
                  <a:pt x="697393" y="5504669"/>
                </a:lnTo>
                <a:lnTo>
                  <a:pt x="686180" y="5489827"/>
                </a:lnTo>
                <a:close/>
                <a:moveTo>
                  <a:pt x="1357842" y="5019463"/>
                </a:moveTo>
                <a:lnTo>
                  <a:pt x="1366509" y="5030676"/>
                </a:lnTo>
                <a:lnTo>
                  <a:pt x="720091" y="5534192"/>
                </a:lnTo>
                <a:lnTo>
                  <a:pt x="708715" y="5519458"/>
                </a:lnTo>
                <a:close/>
                <a:moveTo>
                  <a:pt x="1375230" y="5041835"/>
                </a:moveTo>
                <a:cubicBezTo>
                  <a:pt x="1378156" y="5045573"/>
                  <a:pt x="1381081" y="5049257"/>
                  <a:pt x="1384060" y="5052941"/>
                </a:cubicBezTo>
                <a:lnTo>
                  <a:pt x="743113" y="5563390"/>
                </a:lnTo>
                <a:cubicBezTo>
                  <a:pt x="739213" y="5558515"/>
                  <a:pt x="735367" y="5553694"/>
                  <a:pt x="731575" y="5548764"/>
                </a:cubicBezTo>
                <a:close/>
                <a:moveTo>
                  <a:pt x="1392890" y="5064046"/>
                </a:moveTo>
                <a:lnTo>
                  <a:pt x="1401828" y="5074880"/>
                </a:lnTo>
                <a:lnTo>
                  <a:pt x="765865" y="5591884"/>
                </a:lnTo>
                <a:lnTo>
                  <a:pt x="754164" y="5577366"/>
                </a:lnTo>
                <a:close/>
                <a:moveTo>
                  <a:pt x="1410820" y="5086039"/>
                </a:moveTo>
                <a:cubicBezTo>
                  <a:pt x="1413800" y="5089722"/>
                  <a:pt x="1416834" y="5093352"/>
                  <a:pt x="1419867" y="5096873"/>
                </a:cubicBezTo>
                <a:lnTo>
                  <a:pt x="790079" y="5621245"/>
                </a:lnTo>
                <a:lnTo>
                  <a:pt x="778216" y="5606727"/>
                </a:lnTo>
                <a:close/>
                <a:moveTo>
                  <a:pt x="1428914" y="5107707"/>
                </a:moveTo>
                <a:lnTo>
                  <a:pt x="1438068" y="5118541"/>
                </a:lnTo>
                <a:lnTo>
                  <a:pt x="813481" y="5649413"/>
                </a:lnTo>
                <a:lnTo>
                  <a:pt x="801455" y="5635166"/>
                </a:lnTo>
                <a:close/>
                <a:moveTo>
                  <a:pt x="1447278" y="5129375"/>
                </a:moveTo>
                <a:lnTo>
                  <a:pt x="1456595" y="5140210"/>
                </a:lnTo>
                <a:lnTo>
                  <a:pt x="837695" y="5677582"/>
                </a:lnTo>
                <a:lnTo>
                  <a:pt x="825561" y="5663498"/>
                </a:lnTo>
                <a:close/>
                <a:moveTo>
                  <a:pt x="1465912" y="5151044"/>
                </a:moveTo>
                <a:lnTo>
                  <a:pt x="1475283" y="5161878"/>
                </a:lnTo>
                <a:lnTo>
                  <a:pt x="862830" y="5705913"/>
                </a:lnTo>
                <a:lnTo>
                  <a:pt x="850480" y="5691937"/>
                </a:lnTo>
                <a:close/>
                <a:moveTo>
                  <a:pt x="1484709" y="5172224"/>
                </a:moveTo>
                <a:lnTo>
                  <a:pt x="1494243" y="5182788"/>
                </a:lnTo>
                <a:lnTo>
                  <a:pt x="887641" y="5733594"/>
                </a:lnTo>
                <a:lnTo>
                  <a:pt x="875181" y="5719781"/>
                </a:lnTo>
                <a:close/>
                <a:moveTo>
                  <a:pt x="1503777" y="5193242"/>
                </a:moveTo>
                <a:lnTo>
                  <a:pt x="1513366" y="5203697"/>
                </a:lnTo>
                <a:lnTo>
                  <a:pt x="912072" y="5760734"/>
                </a:lnTo>
                <a:lnTo>
                  <a:pt x="900208" y="5747570"/>
                </a:lnTo>
                <a:lnTo>
                  <a:pt x="1504319" y="5193730"/>
                </a:lnTo>
                <a:close/>
                <a:moveTo>
                  <a:pt x="1523062" y="5214044"/>
                </a:moveTo>
                <a:cubicBezTo>
                  <a:pt x="1526258" y="5217511"/>
                  <a:pt x="1529508" y="5220924"/>
                  <a:pt x="1532758" y="5224391"/>
                </a:cubicBezTo>
                <a:lnTo>
                  <a:pt x="937694" y="5787765"/>
                </a:lnTo>
                <a:lnTo>
                  <a:pt x="924910" y="5774222"/>
                </a:lnTo>
                <a:close/>
                <a:moveTo>
                  <a:pt x="1542564" y="5234629"/>
                </a:moveTo>
                <a:lnTo>
                  <a:pt x="1552368" y="5244867"/>
                </a:lnTo>
                <a:lnTo>
                  <a:pt x="963967" y="5815067"/>
                </a:lnTo>
                <a:lnTo>
                  <a:pt x="951075" y="5801741"/>
                </a:lnTo>
                <a:close/>
                <a:moveTo>
                  <a:pt x="1562282" y="5254997"/>
                </a:moveTo>
                <a:lnTo>
                  <a:pt x="1572195" y="5265127"/>
                </a:lnTo>
                <a:lnTo>
                  <a:pt x="989969" y="5841665"/>
                </a:lnTo>
                <a:lnTo>
                  <a:pt x="976914" y="5828393"/>
                </a:lnTo>
                <a:close/>
                <a:moveTo>
                  <a:pt x="1582216" y="5275148"/>
                </a:moveTo>
                <a:cubicBezTo>
                  <a:pt x="1585520" y="5278507"/>
                  <a:pt x="1588879" y="5281866"/>
                  <a:pt x="1592238" y="5285170"/>
                </a:cubicBezTo>
                <a:lnTo>
                  <a:pt x="1016242" y="5867937"/>
                </a:lnTo>
                <a:cubicBezTo>
                  <a:pt x="1011854" y="5863604"/>
                  <a:pt x="1007412" y="5859216"/>
                  <a:pt x="1003078" y="5854828"/>
                </a:cubicBezTo>
                <a:close/>
                <a:moveTo>
                  <a:pt x="1602368" y="5295137"/>
                </a:moveTo>
                <a:lnTo>
                  <a:pt x="1612498" y="5304996"/>
                </a:lnTo>
                <a:lnTo>
                  <a:pt x="1042785" y="5893831"/>
                </a:lnTo>
                <a:lnTo>
                  <a:pt x="1029514" y="5880884"/>
                </a:lnTo>
                <a:close/>
                <a:moveTo>
                  <a:pt x="1622736" y="5314856"/>
                </a:moveTo>
                <a:lnTo>
                  <a:pt x="1632974" y="5324606"/>
                </a:lnTo>
                <a:lnTo>
                  <a:pt x="1069112" y="5919399"/>
                </a:lnTo>
                <a:cubicBezTo>
                  <a:pt x="1064616" y="5915174"/>
                  <a:pt x="1060120" y="5910895"/>
                  <a:pt x="1055678" y="5906561"/>
                </a:cubicBezTo>
                <a:close/>
                <a:moveTo>
                  <a:pt x="1643267" y="5334357"/>
                </a:moveTo>
                <a:lnTo>
                  <a:pt x="1653668" y="5343999"/>
                </a:lnTo>
                <a:lnTo>
                  <a:pt x="1096252" y="5944860"/>
                </a:lnTo>
                <a:lnTo>
                  <a:pt x="1082655" y="5932184"/>
                </a:lnTo>
                <a:lnTo>
                  <a:pt x="1643267" y="5334357"/>
                </a:lnTo>
                <a:close/>
                <a:moveTo>
                  <a:pt x="1664068" y="5353642"/>
                </a:moveTo>
                <a:lnTo>
                  <a:pt x="1674523" y="5363176"/>
                </a:lnTo>
                <a:lnTo>
                  <a:pt x="1123608" y="5969887"/>
                </a:lnTo>
                <a:lnTo>
                  <a:pt x="1109903" y="5957319"/>
                </a:lnTo>
                <a:close/>
                <a:moveTo>
                  <a:pt x="1685032" y="5372655"/>
                </a:moveTo>
                <a:lnTo>
                  <a:pt x="1695866" y="5382081"/>
                </a:lnTo>
                <a:lnTo>
                  <a:pt x="1151831" y="5995076"/>
                </a:lnTo>
                <a:lnTo>
                  <a:pt x="1137963" y="5982725"/>
                </a:lnTo>
                <a:close/>
                <a:moveTo>
                  <a:pt x="1706213" y="5391507"/>
                </a:moveTo>
                <a:lnTo>
                  <a:pt x="1717047" y="5400824"/>
                </a:lnTo>
                <a:lnTo>
                  <a:pt x="1179349" y="6019344"/>
                </a:lnTo>
                <a:lnTo>
                  <a:pt x="1165374" y="6007102"/>
                </a:lnTo>
                <a:close/>
                <a:moveTo>
                  <a:pt x="1727881" y="5410088"/>
                </a:moveTo>
                <a:lnTo>
                  <a:pt x="1738715" y="5419297"/>
                </a:lnTo>
                <a:lnTo>
                  <a:pt x="1207843" y="6043559"/>
                </a:lnTo>
                <a:cubicBezTo>
                  <a:pt x="1203130" y="6039550"/>
                  <a:pt x="1198417" y="6035541"/>
                  <a:pt x="1193759" y="6031478"/>
                </a:cubicBezTo>
                <a:lnTo>
                  <a:pt x="1728098" y="5410088"/>
                </a:lnTo>
                <a:close/>
                <a:moveTo>
                  <a:pt x="1749549" y="5428397"/>
                </a:moveTo>
                <a:cubicBezTo>
                  <a:pt x="1753179" y="5431501"/>
                  <a:pt x="1756754" y="5434535"/>
                  <a:pt x="1760383" y="5437498"/>
                </a:cubicBezTo>
                <a:lnTo>
                  <a:pt x="1236120" y="6067502"/>
                </a:lnTo>
                <a:lnTo>
                  <a:pt x="1221873" y="6055584"/>
                </a:lnTo>
                <a:close/>
                <a:moveTo>
                  <a:pt x="1771218" y="5446544"/>
                </a:moveTo>
                <a:lnTo>
                  <a:pt x="1782052" y="5455483"/>
                </a:lnTo>
                <a:lnTo>
                  <a:pt x="1264668" y="6091120"/>
                </a:lnTo>
                <a:lnTo>
                  <a:pt x="1250313" y="6079365"/>
                </a:lnTo>
                <a:close/>
                <a:moveTo>
                  <a:pt x="1793211" y="5464421"/>
                </a:moveTo>
                <a:lnTo>
                  <a:pt x="1804045" y="5473250"/>
                </a:lnTo>
                <a:lnTo>
                  <a:pt x="1293487" y="6114414"/>
                </a:lnTo>
                <a:lnTo>
                  <a:pt x="1279023" y="6102821"/>
                </a:lnTo>
                <a:lnTo>
                  <a:pt x="1793698" y="5464692"/>
                </a:lnTo>
                <a:close/>
                <a:moveTo>
                  <a:pt x="1815367" y="5482080"/>
                </a:moveTo>
                <a:lnTo>
                  <a:pt x="1826201" y="5490802"/>
                </a:lnTo>
                <a:lnTo>
                  <a:pt x="1322414" y="6137436"/>
                </a:lnTo>
                <a:lnTo>
                  <a:pt x="1307788" y="6125952"/>
                </a:lnTo>
                <a:lnTo>
                  <a:pt x="1815638" y="5482134"/>
                </a:lnTo>
                <a:close/>
                <a:moveTo>
                  <a:pt x="1837685" y="5499469"/>
                </a:moveTo>
                <a:lnTo>
                  <a:pt x="1848898" y="5508082"/>
                </a:lnTo>
                <a:lnTo>
                  <a:pt x="1352371" y="6160080"/>
                </a:lnTo>
                <a:lnTo>
                  <a:pt x="1337582" y="6148812"/>
                </a:lnTo>
                <a:lnTo>
                  <a:pt x="1837685" y="5499469"/>
                </a:lnTo>
                <a:close/>
                <a:moveTo>
                  <a:pt x="1860220" y="5516587"/>
                </a:moveTo>
                <a:cubicBezTo>
                  <a:pt x="1863958" y="5519458"/>
                  <a:pt x="1867750" y="5522275"/>
                  <a:pt x="1871542" y="5525092"/>
                </a:cubicBezTo>
                <a:lnTo>
                  <a:pt x="1382056" y="6182452"/>
                </a:lnTo>
                <a:lnTo>
                  <a:pt x="1367159" y="6171293"/>
                </a:lnTo>
                <a:close/>
                <a:moveTo>
                  <a:pt x="1882917" y="5533488"/>
                </a:moveTo>
                <a:lnTo>
                  <a:pt x="1894293" y="5541885"/>
                </a:lnTo>
                <a:lnTo>
                  <a:pt x="1412175" y="6204446"/>
                </a:lnTo>
                <a:lnTo>
                  <a:pt x="1397170" y="6193611"/>
                </a:lnTo>
                <a:close/>
                <a:moveTo>
                  <a:pt x="1905777" y="5550173"/>
                </a:moveTo>
                <a:lnTo>
                  <a:pt x="1917262" y="5558407"/>
                </a:lnTo>
                <a:lnTo>
                  <a:pt x="1442077" y="6226168"/>
                </a:lnTo>
                <a:lnTo>
                  <a:pt x="1427018" y="6215334"/>
                </a:lnTo>
                <a:close/>
                <a:moveTo>
                  <a:pt x="1928854" y="5566424"/>
                </a:moveTo>
                <a:lnTo>
                  <a:pt x="1940446" y="5574495"/>
                </a:lnTo>
                <a:lnTo>
                  <a:pt x="1472466" y="6247349"/>
                </a:lnTo>
                <a:lnTo>
                  <a:pt x="1457245" y="6236514"/>
                </a:lnTo>
                <a:close/>
                <a:moveTo>
                  <a:pt x="1952039" y="5582675"/>
                </a:moveTo>
                <a:lnTo>
                  <a:pt x="1963740" y="5590638"/>
                </a:lnTo>
                <a:lnTo>
                  <a:pt x="1503290" y="6268529"/>
                </a:lnTo>
                <a:lnTo>
                  <a:pt x="1487960" y="6258020"/>
                </a:lnTo>
                <a:close/>
                <a:moveTo>
                  <a:pt x="1975441" y="5598547"/>
                </a:moveTo>
                <a:lnTo>
                  <a:pt x="1987196" y="5606402"/>
                </a:lnTo>
                <a:lnTo>
                  <a:pt x="1533896" y="6288951"/>
                </a:lnTo>
                <a:lnTo>
                  <a:pt x="1518457" y="6278659"/>
                </a:lnTo>
                <a:close/>
                <a:moveTo>
                  <a:pt x="1999005" y="5614202"/>
                </a:moveTo>
                <a:lnTo>
                  <a:pt x="2010868" y="5621895"/>
                </a:lnTo>
                <a:lnTo>
                  <a:pt x="1564990" y="6309591"/>
                </a:lnTo>
                <a:lnTo>
                  <a:pt x="1549389" y="6299461"/>
                </a:lnTo>
                <a:close/>
                <a:moveTo>
                  <a:pt x="2022732" y="5629587"/>
                </a:moveTo>
                <a:lnTo>
                  <a:pt x="2034649" y="5637171"/>
                </a:lnTo>
                <a:lnTo>
                  <a:pt x="1596247" y="6329633"/>
                </a:lnTo>
                <a:lnTo>
                  <a:pt x="1580591" y="6319666"/>
                </a:lnTo>
                <a:close/>
                <a:moveTo>
                  <a:pt x="2046621" y="5644700"/>
                </a:moveTo>
                <a:lnTo>
                  <a:pt x="2058593" y="5652176"/>
                </a:lnTo>
                <a:lnTo>
                  <a:pt x="1627720" y="6349352"/>
                </a:lnTo>
                <a:lnTo>
                  <a:pt x="1611956" y="6339547"/>
                </a:lnTo>
                <a:close/>
                <a:moveTo>
                  <a:pt x="2070673" y="5659543"/>
                </a:moveTo>
                <a:lnTo>
                  <a:pt x="2082753" y="5666910"/>
                </a:lnTo>
                <a:lnTo>
                  <a:pt x="1659409" y="6368691"/>
                </a:lnTo>
                <a:lnTo>
                  <a:pt x="1643538" y="6359048"/>
                </a:lnTo>
                <a:close/>
                <a:moveTo>
                  <a:pt x="2094833" y="5674169"/>
                </a:moveTo>
                <a:lnTo>
                  <a:pt x="2107021" y="5681374"/>
                </a:lnTo>
                <a:lnTo>
                  <a:pt x="1691316" y="6387705"/>
                </a:lnTo>
                <a:lnTo>
                  <a:pt x="1675065" y="6378225"/>
                </a:lnTo>
                <a:close/>
                <a:moveTo>
                  <a:pt x="2119210" y="5688470"/>
                </a:moveTo>
                <a:lnTo>
                  <a:pt x="2131452" y="5695567"/>
                </a:lnTo>
                <a:lnTo>
                  <a:pt x="1723385" y="6406339"/>
                </a:lnTo>
                <a:lnTo>
                  <a:pt x="1707134" y="6397076"/>
                </a:lnTo>
                <a:close/>
                <a:moveTo>
                  <a:pt x="2143695" y="5702555"/>
                </a:moveTo>
                <a:lnTo>
                  <a:pt x="2155992" y="5709488"/>
                </a:lnTo>
                <a:lnTo>
                  <a:pt x="1755671" y="6424540"/>
                </a:lnTo>
                <a:lnTo>
                  <a:pt x="1739419" y="6415440"/>
                </a:lnTo>
                <a:close/>
                <a:moveTo>
                  <a:pt x="2168343" y="5716314"/>
                </a:moveTo>
                <a:lnTo>
                  <a:pt x="2180693" y="5723139"/>
                </a:lnTo>
                <a:lnTo>
                  <a:pt x="1788281" y="6442959"/>
                </a:lnTo>
                <a:lnTo>
                  <a:pt x="1772030" y="6434020"/>
                </a:lnTo>
                <a:close/>
                <a:moveTo>
                  <a:pt x="2193098" y="5729857"/>
                </a:moveTo>
                <a:lnTo>
                  <a:pt x="2205558" y="5736520"/>
                </a:lnTo>
                <a:lnTo>
                  <a:pt x="1820946" y="6460185"/>
                </a:lnTo>
                <a:lnTo>
                  <a:pt x="1804695" y="6451463"/>
                </a:lnTo>
                <a:close/>
                <a:moveTo>
                  <a:pt x="2218017" y="5743128"/>
                </a:moveTo>
                <a:lnTo>
                  <a:pt x="2230530" y="5749629"/>
                </a:lnTo>
                <a:lnTo>
                  <a:pt x="1853719" y="6477465"/>
                </a:lnTo>
                <a:lnTo>
                  <a:pt x="1837468" y="6468852"/>
                </a:lnTo>
                <a:close/>
                <a:moveTo>
                  <a:pt x="2243098" y="5756075"/>
                </a:moveTo>
                <a:lnTo>
                  <a:pt x="2255666" y="5762467"/>
                </a:lnTo>
                <a:lnTo>
                  <a:pt x="1886764" y="6494312"/>
                </a:lnTo>
                <a:lnTo>
                  <a:pt x="1870513" y="6485916"/>
                </a:lnTo>
                <a:close/>
                <a:moveTo>
                  <a:pt x="2268287" y="5768805"/>
                </a:moveTo>
                <a:lnTo>
                  <a:pt x="2280963" y="5775035"/>
                </a:lnTo>
                <a:lnTo>
                  <a:pt x="1920295" y="6511376"/>
                </a:lnTo>
                <a:lnTo>
                  <a:pt x="1903665" y="6503196"/>
                </a:lnTo>
                <a:close/>
                <a:moveTo>
                  <a:pt x="2293639" y="5781210"/>
                </a:moveTo>
                <a:lnTo>
                  <a:pt x="2306315" y="5787332"/>
                </a:lnTo>
                <a:lnTo>
                  <a:pt x="1953664" y="6527627"/>
                </a:lnTo>
                <a:lnTo>
                  <a:pt x="1936979" y="6519556"/>
                </a:lnTo>
                <a:close/>
                <a:moveTo>
                  <a:pt x="2319099" y="5793345"/>
                </a:moveTo>
                <a:lnTo>
                  <a:pt x="2331829" y="5799303"/>
                </a:lnTo>
                <a:lnTo>
                  <a:pt x="1986980" y="6542795"/>
                </a:lnTo>
                <a:lnTo>
                  <a:pt x="1970186" y="6534940"/>
                </a:lnTo>
                <a:close/>
                <a:moveTo>
                  <a:pt x="2344668" y="5805208"/>
                </a:moveTo>
                <a:lnTo>
                  <a:pt x="2357506" y="5811058"/>
                </a:lnTo>
                <a:lnTo>
                  <a:pt x="2021215" y="6558559"/>
                </a:lnTo>
                <a:lnTo>
                  <a:pt x="2004314" y="6550921"/>
                </a:lnTo>
                <a:close/>
                <a:moveTo>
                  <a:pt x="2370344" y="5816801"/>
                </a:moveTo>
                <a:lnTo>
                  <a:pt x="2383237" y="5822218"/>
                </a:lnTo>
                <a:lnTo>
                  <a:pt x="2054639" y="6573022"/>
                </a:lnTo>
                <a:lnTo>
                  <a:pt x="2037629" y="6565547"/>
                </a:lnTo>
                <a:close/>
                <a:moveTo>
                  <a:pt x="2396184" y="5828122"/>
                </a:moveTo>
                <a:lnTo>
                  <a:pt x="2409131" y="5833539"/>
                </a:lnTo>
                <a:lnTo>
                  <a:pt x="2088928" y="6588298"/>
                </a:lnTo>
                <a:lnTo>
                  <a:pt x="2071919" y="6581039"/>
                </a:lnTo>
                <a:close/>
                <a:moveTo>
                  <a:pt x="2422132" y="5838956"/>
                </a:moveTo>
                <a:lnTo>
                  <a:pt x="2435133" y="5844373"/>
                </a:lnTo>
                <a:lnTo>
                  <a:pt x="2122893" y="6602112"/>
                </a:lnTo>
                <a:lnTo>
                  <a:pt x="2105775" y="6595015"/>
                </a:lnTo>
                <a:close/>
                <a:moveTo>
                  <a:pt x="2448242" y="5849790"/>
                </a:moveTo>
                <a:lnTo>
                  <a:pt x="2461351" y="5855207"/>
                </a:lnTo>
                <a:lnTo>
                  <a:pt x="2157400" y="6616359"/>
                </a:lnTo>
                <a:lnTo>
                  <a:pt x="2140119" y="6609425"/>
                </a:lnTo>
                <a:close/>
                <a:moveTo>
                  <a:pt x="2474515" y="5860245"/>
                </a:moveTo>
                <a:lnTo>
                  <a:pt x="2487678" y="5865662"/>
                </a:lnTo>
                <a:lnTo>
                  <a:pt x="2192340" y="6630551"/>
                </a:lnTo>
                <a:lnTo>
                  <a:pt x="2175006" y="6623780"/>
                </a:lnTo>
                <a:close/>
                <a:moveTo>
                  <a:pt x="2500896" y="5870484"/>
                </a:moveTo>
                <a:lnTo>
                  <a:pt x="2514113" y="5875467"/>
                </a:lnTo>
                <a:lnTo>
                  <a:pt x="2227009" y="6643065"/>
                </a:lnTo>
                <a:lnTo>
                  <a:pt x="2209566" y="6636510"/>
                </a:lnTo>
                <a:close/>
                <a:moveTo>
                  <a:pt x="2527385" y="5880397"/>
                </a:moveTo>
                <a:lnTo>
                  <a:pt x="2540657" y="5885218"/>
                </a:lnTo>
                <a:lnTo>
                  <a:pt x="2261895" y="6655904"/>
                </a:lnTo>
                <a:cubicBezTo>
                  <a:pt x="2256045" y="6653845"/>
                  <a:pt x="2250194" y="6651678"/>
                  <a:pt x="2244344" y="6649565"/>
                </a:cubicBezTo>
                <a:close/>
                <a:moveTo>
                  <a:pt x="2553983" y="5889985"/>
                </a:moveTo>
                <a:cubicBezTo>
                  <a:pt x="2558425" y="5891610"/>
                  <a:pt x="2562867" y="5893181"/>
                  <a:pt x="2567363" y="5894698"/>
                </a:cubicBezTo>
                <a:lnTo>
                  <a:pt x="2297485" y="6668850"/>
                </a:lnTo>
                <a:lnTo>
                  <a:pt x="2279880" y="6662675"/>
                </a:lnTo>
                <a:close/>
                <a:moveTo>
                  <a:pt x="2580689" y="5899357"/>
                </a:moveTo>
                <a:lnTo>
                  <a:pt x="2594124" y="5903907"/>
                </a:lnTo>
                <a:lnTo>
                  <a:pt x="2332209" y="6680497"/>
                </a:lnTo>
                <a:lnTo>
                  <a:pt x="2314549" y="6674538"/>
                </a:lnTo>
                <a:close/>
                <a:moveTo>
                  <a:pt x="2607775" y="5908403"/>
                </a:moveTo>
                <a:lnTo>
                  <a:pt x="2621209" y="5912791"/>
                </a:lnTo>
                <a:lnTo>
                  <a:pt x="2367907" y="6692685"/>
                </a:lnTo>
                <a:lnTo>
                  <a:pt x="2350193" y="6686835"/>
                </a:lnTo>
                <a:close/>
                <a:moveTo>
                  <a:pt x="2634860" y="5917124"/>
                </a:moveTo>
                <a:lnTo>
                  <a:pt x="2648348" y="5921404"/>
                </a:lnTo>
                <a:lnTo>
                  <a:pt x="2403497" y="6703573"/>
                </a:lnTo>
                <a:lnTo>
                  <a:pt x="2385729" y="6698156"/>
                </a:lnTo>
                <a:close/>
                <a:moveTo>
                  <a:pt x="2661945" y="5925575"/>
                </a:moveTo>
                <a:lnTo>
                  <a:pt x="2675488" y="5929692"/>
                </a:lnTo>
                <a:lnTo>
                  <a:pt x="2439250" y="6714462"/>
                </a:lnTo>
                <a:lnTo>
                  <a:pt x="2421428" y="6709045"/>
                </a:lnTo>
                <a:close/>
                <a:moveTo>
                  <a:pt x="2689031" y="5933755"/>
                </a:moveTo>
                <a:lnTo>
                  <a:pt x="2702573" y="5937709"/>
                </a:lnTo>
                <a:lnTo>
                  <a:pt x="2475057" y="6725025"/>
                </a:lnTo>
                <a:lnTo>
                  <a:pt x="2457180" y="6719608"/>
                </a:lnTo>
                <a:close/>
                <a:moveTo>
                  <a:pt x="2716116" y="5941610"/>
                </a:moveTo>
                <a:lnTo>
                  <a:pt x="2729767" y="5945402"/>
                </a:lnTo>
                <a:lnTo>
                  <a:pt x="2510701" y="6735209"/>
                </a:lnTo>
                <a:lnTo>
                  <a:pt x="2492771" y="6730171"/>
                </a:lnTo>
                <a:close/>
                <a:moveTo>
                  <a:pt x="2743201" y="5949139"/>
                </a:moveTo>
                <a:lnTo>
                  <a:pt x="2756852" y="5952823"/>
                </a:lnTo>
                <a:lnTo>
                  <a:pt x="2546670" y="6745393"/>
                </a:lnTo>
                <a:lnTo>
                  <a:pt x="2528686" y="6740572"/>
                </a:lnTo>
                <a:close/>
                <a:moveTo>
                  <a:pt x="2770287" y="5956398"/>
                </a:moveTo>
                <a:lnTo>
                  <a:pt x="2783992" y="5959919"/>
                </a:lnTo>
                <a:lnTo>
                  <a:pt x="2582260" y="6754331"/>
                </a:lnTo>
                <a:lnTo>
                  <a:pt x="2564221" y="6749673"/>
                </a:lnTo>
                <a:close/>
                <a:moveTo>
                  <a:pt x="2797697" y="5963386"/>
                </a:moveTo>
                <a:lnTo>
                  <a:pt x="2811402" y="5966745"/>
                </a:lnTo>
                <a:lnTo>
                  <a:pt x="2618392" y="6763053"/>
                </a:lnTo>
                <a:lnTo>
                  <a:pt x="2600299" y="6758611"/>
                </a:lnTo>
                <a:close/>
                <a:moveTo>
                  <a:pt x="2825216" y="5970049"/>
                </a:moveTo>
                <a:lnTo>
                  <a:pt x="2838975" y="5973245"/>
                </a:lnTo>
                <a:lnTo>
                  <a:pt x="2654794" y="6771882"/>
                </a:lnTo>
                <a:lnTo>
                  <a:pt x="2636647" y="6767603"/>
                </a:lnTo>
                <a:close/>
                <a:moveTo>
                  <a:pt x="2852788" y="5976441"/>
                </a:moveTo>
                <a:lnTo>
                  <a:pt x="2866602" y="5979475"/>
                </a:lnTo>
                <a:lnTo>
                  <a:pt x="2690981" y="6780062"/>
                </a:lnTo>
                <a:lnTo>
                  <a:pt x="2672834" y="6775999"/>
                </a:lnTo>
                <a:close/>
                <a:moveTo>
                  <a:pt x="2880415" y="5982454"/>
                </a:moveTo>
                <a:cubicBezTo>
                  <a:pt x="2885020" y="5983483"/>
                  <a:pt x="2889625" y="5984458"/>
                  <a:pt x="2894283" y="5985380"/>
                </a:cubicBezTo>
                <a:lnTo>
                  <a:pt x="2727437" y="6787809"/>
                </a:lnTo>
                <a:lnTo>
                  <a:pt x="2709182" y="6783962"/>
                </a:lnTo>
                <a:close/>
                <a:moveTo>
                  <a:pt x="2908151" y="5988250"/>
                </a:moveTo>
                <a:lnTo>
                  <a:pt x="2922018" y="5991013"/>
                </a:lnTo>
                <a:lnTo>
                  <a:pt x="2763948" y="6795230"/>
                </a:lnTo>
                <a:lnTo>
                  <a:pt x="2745693" y="6791546"/>
                </a:lnTo>
                <a:close/>
                <a:moveTo>
                  <a:pt x="2935886" y="5993667"/>
                </a:moveTo>
                <a:lnTo>
                  <a:pt x="2949808" y="5996268"/>
                </a:lnTo>
                <a:lnTo>
                  <a:pt x="2800514" y="6802164"/>
                </a:lnTo>
                <a:lnTo>
                  <a:pt x="2782204" y="6798697"/>
                </a:lnTo>
                <a:lnTo>
                  <a:pt x="2935886" y="5993667"/>
                </a:lnTo>
                <a:close/>
                <a:moveTo>
                  <a:pt x="2963730" y="5999085"/>
                </a:moveTo>
                <a:lnTo>
                  <a:pt x="2977652" y="6001522"/>
                </a:lnTo>
                <a:lnTo>
                  <a:pt x="2837512" y="6809315"/>
                </a:lnTo>
                <a:lnTo>
                  <a:pt x="2819149" y="6806064"/>
                </a:lnTo>
                <a:close/>
                <a:moveTo>
                  <a:pt x="2991628" y="6003906"/>
                </a:moveTo>
                <a:lnTo>
                  <a:pt x="3005603" y="6006235"/>
                </a:lnTo>
                <a:lnTo>
                  <a:pt x="2873915" y="6815165"/>
                </a:lnTo>
                <a:lnTo>
                  <a:pt x="2855551" y="6812131"/>
                </a:lnTo>
                <a:close/>
                <a:moveTo>
                  <a:pt x="3019580" y="6008456"/>
                </a:moveTo>
                <a:lnTo>
                  <a:pt x="3033556" y="6010623"/>
                </a:lnTo>
                <a:lnTo>
                  <a:pt x="2910696" y="6820961"/>
                </a:lnTo>
                <a:lnTo>
                  <a:pt x="2892279" y="6818090"/>
                </a:lnTo>
                <a:close/>
                <a:moveTo>
                  <a:pt x="3047586" y="6012736"/>
                </a:moveTo>
                <a:lnTo>
                  <a:pt x="3061616" y="6014740"/>
                </a:lnTo>
                <a:lnTo>
                  <a:pt x="2947533" y="6826324"/>
                </a:lnTo>
                <a:lnTo>
                  <a:pt x="2929115" y="6823724"/>
                </a:lnTo>
                <a:close/>
                <a:moveTo>
                  <a:pt x="3075646" y="6016690"/>
                </a:moveTo>
                <a:lnTo>
                  <a:pt x="3089676" y="6018532"/>
                </a:lnTo>
                <a:lnTo>
                  <a:pt x="2984423" y="6831091"/>
                </a:lnTo>
                <a:cubicBezTo>
                  <a:pt x="2978248" y="6830333"/>
                  <a:pt x="2972126" y="6829466"/>
                  <a:pt x="2965951" y="6828653"/>
                </a:cubicBezTo>
                <a:close/>
                <a:moveTo>
                  <a:pt x="3103761" y="6020319"/>
                </a:moveTo>
                <a:lnTo>
                  <a:pt x="3117791" y="6021999"/>
                </a:lnTo>
                <a:lnTo>
                  <a:pt x="3021692" y="6836400"/>
                </a:lnTo>
                <a:cubicBezTo>
                  <a:pt x="3015517" y="6835641"/>
                  <a:pt x="3009342" y="6834937"/>
                  <a:pt x="3003220" y="6834124"/>
                </a:cubicBezTo>
                <a:close/>
                <a:moveTo>
                  <a:pt x="3131875" y="6023624"/>
                </a:moveTo>
                <a:lnTo>
                  <a:pt x="3145960" y="6025195"/>
                </a:lnTo>
                <a:lnTo>
                  <a:pt x="3058366" y="6840084"/>
                </a:lnTo>
                <a:lnTo>
                  <a:pt x="3039840" y="6838025"/>
                </a:lnTo>
                <a:close/>
                <a:moveTo>
                  <a:pt x="3160044" y="6026658"/>
                </a:moveTo>
                <a:lnTo>
                  <a:pt x="3174182" y="6028066"/>
                </a:lnTo>
                <a:lnTo>
                  <a:pt x="3095364" y="6843875"/>
                </a:lnTo>
                <a:lnTo>
                  <a:pt x="3076838" y="6842034"/>
                </a:lnTo>
                <a:close/>
                <a:moveTo>
                  <a:pt x="3188267" y="6029420"/>
                </a:moveTo>
                <a:lnTo>
                  <a:pt x="3202406" y="6030666"/>
                </a:lnTo>
                <a:lnTo>
                  <a:pt x="3132742" y="6847234"/>
                </a:lnTo>
                <a:lnTo>
                  <a:pt x="3114216" y="6845609"/>
                </a:lnTo>
                <a:close/>
                <a:moveTo>
                  <a:pt x="3216544" y="6031803"/>
                </a:moveTo>
                <a:lnTo>
                  <a:pt x="3230683" y="6032941"/>
                </a:lnTo>
                <a:lnTo>
                  <a:pt x="3169632" y="6850430"/>
                </a:lnTo>
                <a:cubicBezTo>
                  <a:pt x="3163457" y="6849942"/>
                  <a:pt x="3157281" y="6849509"/>
                  <a:pt x="3151106" y="6848967"/>
                </a:cubicBezTo>
                <a:close/>
                <a:moveTo>
                  <a:pt x="3244821" y="6033916"/>
                </a:moveTo>
                <a:lnTo>
                  <a:pt x="3258959" y="6034891"/>
                </a:lnTo>
                <a:lnTo>
                  <a:pt x="3206576" y="6852868"/>
                </a:lnTo>
                <a:lnTo>
                  <a:pt x="3188050" y="6851622"/>
                </a:lnTo>
                <a:close/>
                <a:moveTo>
                  <a:pt x="3273152" y="6035758"/>
                </a:moveTo>
                <a:lnTo>
                  <a:pt x="3287291" y="6036517"/>
                </a:lnTo>
                <a:lnTo>
                  <a:pt x="3243954" y="6854981"/>
                </a:lnTo>
                <a:lnTo>
                  <a:pt x="3225428" y="6853951"/>
                </a:lnTo>
                <a:close/>
                <a:moveTo>
                  <a:pt x="3301483" y="6037275"/>
                </a:moveTo>
                <a:lnTo>
                  <a:pt x="3315622" y="6037925"/>
                </a:lnTo>
                <a:lnTo>
                  <a:pt x="3280845" y="6856768"/>
                </a:lnTo>
                <a:lnTo>
                  <a:pt x="3262264" y="6855901"/>
                </a:lnTo>
                <a:close/>
                <a:moveTo>
                  <a:pt x="3329761" y="6038467"/>
                </a:moveTo>
                <a:lnTo>
                  <a:pt x="3343899" y="6038954"/>
                </a:lnTo>
                <a:lnTo>
                  <a:pt x="3317843" y="6858122"/>
                </a:lnTo>
                <a:lnTo>
                  <a:pt x="3299316" y="6857472"/>
                </a:lnTo>
                <a:close/>
                <a:moveTo>
                  <a:pt x="3358092" y="6039333"/>
                </a:moveTo>
                <a:lnTo>
                  <a:pt x="3372230" y="6039713"/>
                </a:lnTo>
                <a:lnTo>
                  <a:pt x="3354895" y="6859097"/>
                </a:lnTo>
                <a:lnTo>
                  <a:pt x="3336369" y="6858664"/>
                </a:lnTo>
                <a:close/>
                <a:moveTo>
                  <a:pt x="3386423" y="6039983"/>
                </a:moveTo>
                <a:lnTo>
                  <a:pt x="3400616" y="6039983"/>
                </a:lnTo>
                <a:lnTo>
                  <a:pt x="3391949" y="6859531"/>
                </a:lnTo>
                <a:lnTo>
                  <a:pt x="3373422" y="6859531"/>
                </a:lnTo>
                <a:close/>
                <a:moveTo>
                  <a:pt x="3414808" y="6040254"/>
                </a:moveTo>
                <a:lnTo>
                  <a:pt x="3428893" y="6040254"/>
                </a:lnTo>
                <a:lnTo>
                  <a:pt x="3429218" y="6859801"/>
                </a:lnTo>
                <a:lnTo>
                  <a:pt x="3410529" y="6859801"/>
                </a:lnTo>
                <a:close/>
                <a:moveTo>
                  <a:pt x="3443248" y="6040254"/>
                </a:moveTo>
                <a:lnTo>
                  <a:pt x="3457441" y="6040254"/>
                </a:lnTo>
                <a:lnTo>
                  <a:pt x="3466216" y="6859801"/>
                </a:lnTo>
                <a:lnTo>
                  <a:pt x="3447690" y="6859801"/>
                </a:lnTo>
                <a:close/>
                <a:moveTo>
                  <a:pt x="3471633" y="6039983"/>
                </a:moveTo>
                <a:lnTo>
                  <a:pt x="3485880" y="6039983"/>
                </a:lnTo>
                <a:lnTo>
                  <a:pt x="3503377" y="6859368"/>
                </a:lnTo>
                <a:lnTo>
                  <a:pt x="3484797" y="6859693"/>
                </a:lnTo>
                <a:close/>
                <a:moveTo>
                  <a:pt x="3500073" y="6039333"/>
                </a:moveTo>
                <a:lnTo>
                  <a:pt x="3514266" y="6038954"/>
                </a:lnTo>
                <a:lnTo>
                  <a:pt x="3540538" y="6858068"/>
                </a:lnTo>
                <a:lnTo>
                  <a:pt x="3521958" y="6858664"/>
                </a:lnTo>
                <a:close/>
                <a:moveTo>
                  <a:pt x="3528458" y="6038412"/>
                </a:moveTo>
                <a:lnTo>
                  <a:pt x="3542651" y="6037871"/>
                </a:lnTo>
                <a:lnTo>
                  <a:pt x="3577699" y="6856714"/>
                </a:lnTo>
                <a:lnTo>
                  <a:pt x="3559119" y="6857418"/>
                </a:lnTo>
                <a:close/>
                <a:moveTo>
                  <a:pt x="3556789" y="6037221"/>
                </a:moveTo>
                <a:lnTo>
                  <a:pt x="3570982" y="6036517"/>
                </a:lnTo>
                <a:lnTo>
                  <a:pt x="3614807" y="6854926"/>
                </a:lnTo>
                <a:lnTo>
                  <a:pt x="3596280" y="6855847"/>
                </a:lnTo>
                <a:close/>
                <a:moveTo>
                  <a:pt x="3585175" y="6035704"/>
                </a:moveTo>
                <a:lnTo>
                  <a:pt x="3599313" y="6034837"/>
                </a:lnTo>
                <a:lnTo>
                  <a:pt x="3651968" y="6852814"/>
                </a:lnTo>
                <a:cubicBezTo>
                  <a:pt x="3645792" y="6853247"/>
                  <a:pt x="3639562" y="6853626"/>
                  <a:pt x="3633387" y="6853951"/>
                </a:cubicBezTo>
                <a:close/>
                <a:moveTo>
                  <a:pt x="3613452" y="6033862"/>
                </a:moveTo>
                <a:lnTo>
                  <a:pt x="3627645" y="6032833"/>
                </a:lnTo>
                <a:lnTo>
                  <a:pt x="3689670" y="6850376"/>
                </a:lnTo>
                <a:lnTo>
                  <a:pt x="3671089" y="6851676"/>
                </a:lnTo>
                <a:close/>
                <a:moveTo>
                  <a:pt x="3641783" y="6031750"/>
                </a:moveTo>
                <a:lnTo>
                  <a:pt x="3655922" y="6030558"/>
                </a:lnTo>
                <a:lnTo>
                  <a:pt x="3726344" y="6847125"/>
                </a:lnTo>
                <a:lnTo>
                  <a:pt x="3707817" y="6848697"/>
                </a:lnTo>
                <a:close/>
                <a:moveTo>
                  <a:pt x="3670006" y="6029312"/>
                </a:moveTo>
                <a:lnTo>
                  <a:pt x="3684145" y="6028012"/>
                </a:lnTo>
                <a:lnTo>
                  <a:pt x="3763179" y="6843767"/>
                </a:lnTo>
                <a:lnTo>
                  <a:pt x="3744653" y="6845501"/>
                </a:lnTo>
                <a:close/>
                <a:moveTo>
                  <a:pt x="3698229" y="6026603"/>
                </a:moveTo>
                <a:lnTo>
                  <a:pt x="3712367" y="6025086"/>
                </a:lnTo>
                <a:lnTo>
                  <a:pt x="3800232" y="6839975"/>
                </a:lnTo>
                <a:lnTo>
                  <a:pt x="3781706" y="6841925"/>
                </a:lnTo>
                <a:close/>
                <a:moveTo>
                  <a:pt x="3726452" y="6023570"/>
                </a:moveTo>
                <a:lnTo>
                  <a:pt x="3740536" y="6021945"/>
                </a:lnTo>
                <a:lnTo>
                  <a:pt x="3837177" y="6835804"/>
                </a:lnTo>
                <a:lnTo>
                  <a:pt x="3818704" y="6837917"/>
                </a:lnTo>
                <a:close/>
                <a:moveTo>
                  <a:pt x="3754566" y="6020211"/>
                </a:moveTo>
                <a:lnTo>
                  <a:pt x="3768651" y="6018424"/>
                </a:lnTo>
                <a:lnTo>
                  <a:pt x="3874176" y="6830983"/>
                </a:lnTo>
                <a:lnTo>
                  <a:pt x="3855703" y="6833312"/>
                </a:lnTo>
                <a:close/>
                <a:moveTo>
                  <a:pt x="3782681" y="6016582"/>
                </a:moveTo>
                <a:lnTo>
                  <a:pt x="3796711" y="6014631"/>
                </a:lnTo>
                <a:lnTo>
                  <a:pt x="3911065" y="6826216"/>
                </a:lnTo>
                <a:lnTo>
                  <a:pt x="3892593" y="6828762"/>
                </a:lnTo>
                <a:close/>
                <a:moveTo>
                  <a:pt x="3810741" y="6012627"/>
                </a:moveTo>
                <a:lnTo>
                  <a:pt x="3824718" y="6010514"/>
                </a:lnTo>
                <a:lnTo>
                  <a:pt x="3947902" y="6820799"/>
                </a:lnTo>
                <a:lnTo>
                  <a:pt x="3929484" y="6823561"/>
                </a:lnTo>
                <a:close/>
                <a:moveTo>
                  <a:pt x="3838748" y="6008348"/>
                </a:moveTo>
                <a:lnTo>
                  <a:pt x="3852724" y="6006127"/>
                </a:lnTo>
                <a:lnTo>
                  <a:pt x="3984683" y="6815003"/>
                </a:lnTo>
                <a:lnTo>
                  <a:pt x="3966319" y="6817927"/>
                </a:lnTo>
                <a:close/>
                <a:moveTo>
                  <a:pt x="3866700" y="6003797"/>
                </a:moveTo>
                <a:lnTo>
                  <a:pt x="3880676" y="6001414"/>
                </a:lnTo>
                <a:lnTo>
                  <a:pt x="4021519" y="6808827"/>
                </a:lnTo>
                <a:lnTo>
                  <a:pt x="4003155" y="6811969"/>
                </a:lnTo>
                <a:close/>
                <a:moveTo>
                  <a:pt x="3894597" y="5998922"/>
                </a:moveTo>
                <a:lnTo>
                  <a:pt x="3908520" y="5996376"/>
                </a:lnTo>
                <a:lnTo>
                  <a:pt x="4058084" y="6802218"/>
                </a:lnTo>
                <a:lnTo>
                  <a:pt x="4039721" y="6805523"/>
                </a:lnTo>
                <a:close/>
                <a:moveTo>
                  <a:pt x="3922441" y="5993505"/>
                </a:moveTo>
                <a:lnTo>
                  <a:pt x="3936363" y="5990797"/>
                </a:lnTo>
                <a:lnTo>
                  <a:pt x="4094650" y="6794959"/>
                </a:lnTo>
                <a:lnTo>
                  <a:pt x="4076394" y="6798480"/>
                </a:lnTo>
                <a:close/>
                <a:moveTo>
                  <a:pt x="3950231" y="5988088"/>
                </a:moveTo>
                <a:lnTo>
                  <a:pt x="3964099" y="5985217"/>
                </a:lnTo>
                <a:lnTo>
                  <a:pt x="4131161" y="6787592"/>
                </a:lnTo>
                <a:lnTo>
                  <a:pt x="4112905" y="6791330"/>
                </a:lnTo>
                <a:close/>
                <a:moveTo>
                  <a:pt x="3977912" y="5982292"/>
                </a:moveTo>
                <a:lnTo>
                  <a:pt x="3991780" y="5979312"/>
                </a:lnTo>
                <a:lnTo>
                  <a:pt x="4167617" y="6779792"/>
                </a:lnTo>
                <a:lnTo>
                  <a:pt x="4149416" y="6783746"/>
                </a:lnTo>
                <a:close/>
                <a:moveTo>
                  <a:pt x="4005593" y="5976225"/>
                </a:moveTo>
                <a:lnTo>
                  <a:pt x="4019407" y="5973083"/>
                </a:lnTo>
                <a:lnTo>
                  <a:pt x="4204291" y="6772045"/>
                </a:lnTo>
                <a:lnTo>
                  <a:pt x="4186144" y="6776162"/>
                </a:lnTo>
                <a:close/>
                <a:moveTo>
                  <a:pt x="4033166" y="5969833"/>
                </a:moveTo>
                <a:lnTo>
                  <a:pt x="4046925" y="5966528"/>
                </a:lnTo>
                <a:lnTo>
                  <a:pt x="4240206" y="6762836"/>
                </a:lnTo>
                <a:lnTo>
                  <a:pt x="4222113" y="6767170"/>
                </a:lnTo>
                <a:close/>
                <a:moveTo>
                  <a:pt x="4060685" y="5963169"/>
                </a:moveTo>
                <a:lnTo>
                  <a:pt x="4074390" y="5959702"/>
                </a:lnTo>
                <a:lnTo>
                  <a:pt x="4276392" y="6754007"/>
                </a:lnTo>
                <a:cubicBezTo>
                  <a:pt x="4270379" y="6755577"/>
                  <a:pt x="4264366" y="6757040"/>
                  <a:pt x="4258353" y="6758557"/>
                </a:cubicBezTo>
                <a:close/>
                <a:moveTo>
                  <a:pt x="4088095" y="5956182"/>
                </a:moveTo>
                <a:lnTo>
                  <a:pt x="4101800" y="5952606"/>
                </a:lnTo>
                <a:lnTo>
                  <a:pt x="4312632" y="6745068"/>
                </a:lnTo>
                <a:lnTo>
                  <a:pt x="4294594" y="6749835"/>
                </a:lnTo>
                <a:close/>
                <a:moveTo>
                  <a:pt x="4115451" y="5948923"/>
                </a:moveTo>
                <a:lnTo>
                  <a:pt x="4129102" y="5945185"/>
                </a:lnTo>
                <a:lnTo>
                  <a:pt x="4348439" y="6734884"/>
                </a:lnTo>
                <a:lnTo>
                  <a:pt x="4330455" y="6739814"/>
                </a:lnTo>
                <a:close/>
                <a:moveTo>
                  <a:pt x="4142536" y="5941339"/>
                </a:moveTo>
                <a:lnTo>
                  <a:pt x="4156133" y="5937438"/>
                </a:lnTo>
                <a:lnTo>
                  <a:pt x="4384083" y="6724700"/>
                </a:lnTo>
                <a:lnTo>
                  <a:pt x="4366153" y="6730117"/>
                </a:lnTo>
                <a:close/>
                <a:moveTo>
                  <a:pt x="4169622" y="5933484"/>
                </a:moveTo>
                <a:lnTo>
                  <a:pt x="4183164" y="5929421"/>
                </a:lnTo>
                <a:lnTo>
                  <a:pt x="4419728" y="6714137"/>
                </a:lnTo>
                <a:lnTo>
                  <a:pt x="4401851" y="6719554"/>
                </a:lnTo>
                <a:close/>
                <a:moveTo>
                  <a:pt x="4196707" y="5925304"/>
                </a:moveTo>
                <a:lnTo>
                  <a:pt x="4210250" y="5921079"/>
                </a:lnTo>
                <a:lnTo>
                  <a:pt x="4455426" y="6703140"/>
                </a:lnTo>
                <a:lnTo>
                  <a:pt x="4437550" y="6708557"/>
                </a:lnTo>
                <a:close/>
                <a:moveTo>
                  <a:pt x="4223792" y="5916799"/>
                </a:moveTo>
                <a:lnTo>
                  <a:pt x="4237281" y="5912412"/>
                </a:lnTo>
                <a:lnTo>
                  <a:pt x="4491016" y="6691765"/>
                </a:lnTo>
                <a:lnTo>
                  <a:pt x="4473248" y="6697506"/>
                </a:lnTo>
                <a:close/>
                <a:moveTo>
                  <a:pt x="4250878" y="5907970"/>
                </a:moveTo>
                <a:lnTo>
                  <a:pt x="4264312" y="5903474"/>
                </a:lnTo>
                <a:lnTo>
                  <a:pt x="4526606" y="6679955"/>
                </a:lnTo>
                <a:lnTo>
                  <a:pt x="4508892" y="6685914"/>
                </a:lnTo>
                <a:close/>
                <a:moveTo>
                  <a:pt x="4277963" y="5898869"/>
                </a:moveTo>
                <a:lnTo>
                  <a:pt x="4291343" y="5894210"/>
                </a:lnTo>
                <a:lnTo>
                  <a:pt x="4562196" y="6667767"/>
                </a:lnTo>
                <a:lnTo>
                  <a:pt x="4544483" y="6673942"/>
                </a:lnTo>
                <a:close/>
                <a:moveTo>
                  <a:pt x="4305048" y="5889498"/>
                </a:moveTo>
                <a:lnTo>
                  <a:pt x="4318428" y="5884676"/>
                </a:lnTo>
                <a:lnTo>
                  <a:pt x="4597678" y="6655254"/>
                </a:lnTo>
                <a:lnTo>
                  <a:pt x="4580073" y="6661537"/>
                </a:lnTo>
                <a:lnTo>
                  <a:pt x="4305048" y="5889498"/>
                </a:lnTo>
                <a:close/>
                <a:moveTo>
                  <a:pt x="4331755" y="5879801"/>
                </a:moveTo>
                <a:lnTo>
                  <a:pt x="4345080" y="5874871"/>
                </a:lnTo>
                <a:lnTo>
                  <a:pt x="4632781" y="6642307"/>
                </a:lnTo>
                <a:lnTo>
                  <a:pt x="4615284" y="6648807"/>
                </a:lnTo>
                <a:lnTo>
                  <a:pt x="4331755" y="5879584"/>
                </a:lnTo>
                <a:close/>
                <a:moveTo>
                  <a:pt x="4358352" y="5869834"/>
                </a:moveTo>
                <a:lnTo>
                  <a:pt x="4371624" y="5864741"/>
                </a:lnTo>
                <a:lnTo>
                  <a:pt x="4667721" y="6628980"/>
                </a:lnTo>
                <a:cubicBezTo>
                  <a:pt x="4661924" y="6631201"/>
                  <a:pt x="4656128" y="6633477"/>
                  <a:pt x="4650278" y="6635643"/>
                </a:cubicBezTo>
                <a:lnTo>
                  <a:pt x="4358352" y="5869834"/>
                </a:lnTo>
                <a:close/>
                <a:moveTo>
                  <a:pt x="4384841" y="5859595"/>
                </a:moveTo>
                <a:lnTo>
                  <a:pt x="4398059" y="5854178"/>
                </a:lnTo>
                <a:lnTo>
                  <a:pt x="4702661" y="6615709"/>
                </a:lnTo>
                <a:lnTo>
                  <a:pt x="4685272" y="6622589"/>
                </a:lnTo>
                <a:close/>
                <a:moveTo>
                  <a:pt x="4411223" y="5848761"/>
                </a:moveTo>
                <a:lnTo>
                  <a:pt x="4424332" y="5843344"/>
                </a:lnTo>
                <a:lnTo>
                  <a:pt x="4737167" y="6600920"/>
                </a:lnTo>
                <a:lnTo>
                  <a:pt x="4719887" y="6608016"/>
                </a:lnTo>
                <a:close/>
                <a:moveTo>
                  <a:pt x="4437442" y="5837927"/>
                </a:moveTo>
                <a:lnTo>
                  <a:pt x="4450550" y="5832510"/>
                </a:lnTo>
                <a:lnTo>
                  <a:pt x="4771620" y="6586565"/>
                </a:lnTo>
                <a:lnTo>
                  <a:pt x="4754448" y="6593824"/>
                </a:lnTo>
                <a:close/>
                <a:moveTo>
                  <a:pt x="4463606" y="5826768"/>
                </a:moveTo>
                <a:lnTo>
                  <a:pt x="4476607" y="5821351"/>
                </a:lnTo>
                <a:lnTo>
                  <a:pt x="4805964" y="6571831"/>
                </a:lnTo>
                <a:lnTo>
                  <a:pt x="4788792" y="6579306"/>
                </a:lnTo>
                <a:close/>
                <a:moveTo>
                  <a:pt x="4489608" y="5815392"/>
                </a:moveTo>
                <a:lnTo>
                  <a:pt x="4502555" y="5809542"/>
                </a:lnTo>
                <a:lnTo>
                  <a:pt x="4840092" y="6556446"/>
                </a:lnTo>
                <a:lnTo>
                  <a:pt x="4823028" y="6564084"/>
                </a:lnTo>
                <a:close/>
                <a:moveTo>
                  <a:pt x="4515447" y="5803691"/>
                </a:moveTo>
                <a:lnTo>
                  <a:pt x="4528339" y="5797732"/>
                </a:lnTo>
                <a:lnTo>
                  <a:pt x="4874057" y="6540845"/>
                </a:lnTo>
                <a:lnTo>
                  <a:pt x="4857101" y="6548700"/>
                </a:lnTo>
                <a:close/>
                <a:moveTo>
                  <a:pt x="4541232" y="5791720"/>
                </a:moveTo>
                <a:lnTo>
                  <a:pt x="4554017" y="5785598"/>
                </a:lnTo>
                <a:lnTo>
                  <a:pt x="4907859" y="6524919"/>
                </a:lnTo>
                <a:lnTo>
                  <a:pt x="4890958" y="6532936"/>
                </a:lnTo>
                <a:close/>
                <a:moveTo>
                  <a:pt x="4567234" y="5780073"/>
                </a:moveTo>
                <a:lnTo>
                  <a:pt x="4580018" y="5773789"/>
                </a:lnTo>
                <a:lnTo>
                  <a:pt x="4941878" y="6509209"/>
                </a:lnTo>
                <a:lnTo>
                  <a:pt x="4925086" y="6517389"/>
                </a:lnTo>
                <a:close/>
                <a:moveTo>
                  <a:pt x="4592748" y="5767505"/>
                </a:moveTo>
                <a:lnTo>
                  <a:pt x="4605425" y="5761167"/>
                </a:lnTo>
                <a:lnTo>
                  <a:pt x="4975301" y="6492471"/>
                </a:lnTo>
                <a:lnTo>
                  <a:pt x="4958617" y="6500867"/>
                </a:lnTo>
                <a:close/>
                <a:moveTo>
                  <a:pt x="4618046" y="5754721"/>
                </a:moveTo>
                <a:lnTo>
                  <a:pt x="4630668" y="5748220"/>
                </a:lnTo>
                <a:lnTo>
                  <a:pt x="5008508" y="6475515"/>
                </a:lnTo>
                <a:lnTo>
                  <a:pt x="4991932" y="6484074"/>
                </a:lnTo>
                <a:close/>
                <a:moveTo>
                  <a:pt x="4643236" y="5741612"/>
                </a:moveTo>
                <a:lnTo>
                  <a:pt x="4655803" y="5734949"/>
                </a:lnTo>
                <a:lnTo>
                  <a:pt x="5041552" y="6458127"/>
                </a:lnTo>
                <a:lnTo>
                  <a:pt x="5025301" y="6466848"/>
                </a:lnTo>
                <a:close/>
                <a:moveTo>
                  <a:pt x="4668317" y="5728231"/>
                </a:moveTo>
                <a:lnTo>
                  <a:pt x="4680776" y="5721460"/>
                </a:lnTo>
                <a:lnTo>
                  <a:pt x="5074379" y="6440359"/>
                </a:lnTo>
                <a:lnTo>
                  <a:pt x="5058128" y="6449297"/>
                </a:lnTo>
                <a:close/>
                <a:moveTo>
                  <a:pt x="4693181" y="5714635"/>
                </a:moveTo>
                <a:lnTo>
                  <a:pt x="4705586" y="5707701"/>
                </a:lnTo>
                <a:lnTo>
                  <a:pt x="5106990" y="6422266"/>
                </a:lnTo>
                <a:lnTo>
                  <a:pt x="5090739" y="6431366"/>
                </a:lnTo>
                <a:lnTo>
                  <a:pt x="4693181" y="5714635"/>
                </a:lnTo>
                <a:close/>
                <a:moveTo>
                  <a:pt x="4717937" y="5700713"/>
                </a:moveTo>
                <a:lnTo>
                  <a:pt x="4730288" y="5693671"/>
                </a:lnTo>
                <a:lnTo>
                  <a:pt x="5139438" y="6403793"/>
                </a:lnTo>
                <a:cubicBezTo>
                  <a:pt x="5134021" y="6406881"/>
                  <a:pt x="5128604" y="6410023"/>
                  <a:pt x="5123187" y="6413056"/>
                </a:cubicBezTo>
                <a:close/>
                <a:moveTo>
                  <a:pt x="4742530" y="5686574"/>
                </a:moveTo>
                <a:lnTo>
                  <a:pt x="4754773" y="5679369"/>
                </a:lnTo>
                <a:lnTo>
                  <a:pt x="5171887" y="6384996"/>
                </a:lnTo>
                <a:lnTo>
                  <a:pt x="5155635" y="6394476"/>
                </a:lnTo>
                <a:close/>
                <a:moveTo>
                  <a:pt x="4766961" y="5672111"/>
                </a:moveTo>
                <a:lnTo>
                  <a:pt x="4779150" y="5664798"/>
                </a:lnTo>
                <a:lnTo>
                  <a:pt x="5203685" y="6365874"/>
                </a:lnTo>
                <a:lnTo>
                  <a:pt x="5187434" y="6375462"/>
                </a:lnTo>
                <a:close/>
                <a:moveTo>
                  <a:pt x="4791284" y="5657430"/>
                </a:moveTo>
                <a:lnTo>
                  <a:pt x="4803364" y="5649955"/>
                </a:lnTo>
                <a:lnTo>
                  <a:pt x="5235483" y="6346373"/>
                </a:lnTo>
                <a:lnTo>
                  <a:pt x="5219611" y="6356177"/>
                </a:lnTo>
                <a:close/>
                <a:moveTo>
                  <a:pt x="4815390" y="5642425"/>
                </a:moveTo>
                <a:lnTo>
                  <a:pt x="4827362" y="5634841"/>
                </a:lnTo>
                <a:lnTo>
                  <a:pt x="5267064" y="6326546"/>
                </a:lnTo>
                <a:lnTo>
                  <a:pt x="5251301" y="6336513"/>
                </a:lnTo>
                <a:close/>
                <a:moveTo>
                  <a:pt x="4839333" y="5627203"/>
                </a:moveTo>
                <a:lnTo>
                  <a:pt x="4851251" y="5619511"/>
                </a:lnTo>
                <a:lnTo>
                  <a:pt x="5298375" y="6306395"/>
                </a:lnTo>
                <a:lnTo>
                  <a:pt x="5282719" y="6316525"/>
                </a:lnTo>
                <a:close/>
                <a:moveTo>
                  <a:pt x="4863114" y="5611710"/>
                </a:moveTo>
                <a:lnTo>
                  <a:pt x="4874924" y="5603910"/>
                </a:lnTo>
                <a:lnTo>
                  <a:pt x="5329523" y="6285864"/>
                </a:lnTo>
                <a:cubicBezTo>
                  <a:pt x="5324106" y="6289331"/>
                  <a:pt x="5319177" y="6292744"/>
                  <a:pt x="5313976" y="6296156"/>
                </a:cubicBezTo>
                <a:close/>
                <a:moveTo>
                  <a:pt x="4886841" y="5595893"/>
                </a:moveTo>
                <a:lnTo>
                  <a:pt x="4898596" y="5587930"/>
                </a:lnTo>
                <a:lnTo>
                  <a:pt x="5360508" y="6265062"/>
                </a:lnTo>
                <a:cubicBezTo>
                  <a:pt x="5355417" y="6268584"/>
                  <a:pt x="5350271" y="6272050"/>
                  <a:pt x="5345124" y="6275517"/>
                </a:cubicBezTo>
                <a:lnTo>
                  <a:pt x="4886841" y="5595893"/>
                </a:lnTo>
                <a:close/>
                <a:moveTo>
                  <a:pt x="4910296" y="5579912"/>
                </a:moveTo>
                <a:lnTo>
                  <a:pt x="4921943" y="5571787"/>
                </a:lnTo>
                <a:lnTo>
                  <a:pt x="5391169" y="6243773"/>
                </a:lnTo>
                <a:lnTo>
                  <a:pt x="5375893" y="6254607"/>
                </a:lnTo>
                <a:close/>
                <a:moveTo>
                  <a:pt x="4933536" y="5563661"/>
                </a:moveTo>
                <a:lnTo>
                  <a:pt x="4945128" y="5555427"/>
                </a:lnTo>
                <a:lnTo>
                  <a:pt x="5421830" y="6222268"/>
                </a:lnTo>
                <a:lnTo>
                  <a:pt x="5406662" y="6233102"/>
                </a:lnTo>
                <a:close/>
                <a:moveTo>
                  <a:pt x="4956613" y="5547139"/>
                </a:moveTo>
                <a:cubicBezTo>
                  <a:pt x="4960459" y="5544376"/>
                  <a:pt x="4964305" y="5541722"/>
                  <a:pt x="4968097" y="5538797"/>
                </a:cubicBezTo>
                <a:lnTo>
                  <a:pt x="5451786" y="6200437"/>
                </a:lnTo>
                <a:lnTo>
                  <a:pt x="5436727" y="6211271"/>
                </a:lnTo>
                <a:close/>
                <a:moveTo>
                  <a:pt x="4979527" y="5530400"/>
                </a:moveTo>
                <a:lnTo>
                  <a:pt x="4990902" y="5521950"/>
                </a:lnTo>
                <a:lnTo>
                  <a:pt x="5481742" y="6178281"/>
                </a:lnTo>
                <a:cubicBezTo>
                  <a:pt x="5476813" y="6182019"/>
                  <a:pt x="5471829" y="6185702"/>
                  <a:pt x="5466845" y="6189386"/>
                </a:cubicBezTo>
                <a:close/>
                <a:moveTo>
                  <a:pt x="5002279" y="5513391"/>
                </a:moveTo>
                <a:lnTo>
                  <a:pt x="5013546" y="5504832"/>
                </a:lnTo>
                <a:lnTo>
                  <a:pt x="5511483" y="6155800"/>
                </a:lnTo>
                <a:lnTo>
                  <a:pt x="5496639" y="6167068"/>
                </a:lnTo>
                <a:close/>
                <a:moveTo>
                  <a:pt x="5024813" y="5496165"/>
                </a:moveTo>
                <a:lnTo>
                  <a:pt x="5035973" y="5487443"/>
                </a:lnTo>
                <a:lnTo>
                  <a:pt x="5540897" y="6133048"/>
                </a:lnTo>
                <a:lnTo>
                  <a:pt x="5526217" y="6144479"/>
                </a:lnTo>
                <a:close/>
                <a:moveTo>
                  <a:pt x="5047131" y="5478667"/>
                </a:moveTo>
                <a:lnTo>
                  <a:pt x="5057966" y="5469838"/>
                </a:lnTo>
                <a:lnTo>
                  <a:pt x="5569878" y="6109918"/>
                </a:lnTo>
                <a:lnTo>
                  <a:pt x="5555306" y="6121510"/>
                </a:lnTo>
                <a:close/>
                <a:moveTo>
                  <a:pt x="5069288" y="5460954"/>
                </a:moveTo>
                <a:lnTo>
                  <a:pt x="5080122" y="5452016"/>
                </a:lnTo>
                <a:lnTo>
                  <a:pt x="5598913" y="6086516"/>
                </a:lnTo>
                <a:lnTo>
                  <a:pt x="5584450" y="6098271"/>
                </a:lnTo>
                <a:close/>
                <a:moveTo>
                  <a:pt x="5091281" y="5443023"/>
                </a:moveTo>
                <a:lnTo>
                  <a:pt x="5102115" y="5433922"/>
                </a:lnTo>
                <a:lnTo>
                  <a:pt x="5627570" y="6062789"/>
                </a:lnTo>
                <a:lnTo>
                  <a:pt x="5613214" y="6074707"/>
                </a:lnTo>
                <a:lnTo>
                  <a:pt x="5091064" y="5443023"/>
                </a:lnTo>
                <a:close/>
                <a:moveTo>
                  <a:pt x="5112949" y="5424822"/>
                </a:moveTo>
                <a:lnTo>
                  <a:pt x="5123783" y="5415613"/>
                </a:lnTo>
                <a:lnTo>
                  <a:pt x="5656118" y="6038575"/>
                </a:lnTo>
                <a:cubicBezTo>
                  <a:pt x="5651405" y="6042584"/>
                  <a:pt x="5646692" y="6046647"/>
                  <a:pt x="5641979" y="6050601"/>
                </a:cubicBezTo>
                <a:close/>
                <a:moveTo>
                  <a:pt x="5134617" y="5406404"/>
                </a:moveTo>
                <a:cubicBezTo>
                  <a:pt x="5138193" y="5403316"/>
                  <a:pt x="5141768" y="5400228"/>
                  <a:pt x="5145451" y="5397086"/>
                </a:cubicBezTo>
                <a:lnTo>
                  <a:pt x="5684503" y="6014631"/>
                </a:lnTo>
                <a:lnTo>
                  <a:pt x="5670473" y="6026820"/>
                </a:lnTo>
                <a:close/>
                <a:moveTo>
                  <a:pt x="5155961" y="5387715"/>
                </a:moveTo>
                <a:cubicBezTo>
                  <a:pt x="5159536" y="5384627"/>
                  <a:pt x="5163057" y="5381485"/>
                  <a:pt x="5166795" y="5378344"/>
                </a:cubicBezTo>
                <a:lnTo>
                  <a:pt x="5712455" y="5989821"/>
                </a:lnTo>
                <a:cubicBezTo>
                  <a:pt x="5707851" y="5993993"/>
                  <a:pt x="5703192" y="5998110"/>
                  <a:pt x="5698533" y="6002172"/>
                </a:cubicBezTo>
                <a:close/>
                <a:moveTo>
                  <a:pt x="5177141" y="5368864"/>
                </a:moveTo>
                <a:lnTo>
                  <a:pt x="5187650" y="5359330"/>
                </a:lnTo>
                <a:lnTo>
                  <a:pt x="5739865" y="5964903"/>
                </a:lnTo>
                <a:lnTo>
                  <a:pt x="5726106" y="5977416"/>
                </a:lnTo>
                <a:close/>
                <a:moveTo>
                  <a:pt x="5198105" y="5349741"/>
                </a:moveTo>
                <a:lnTo>
                  <a:pt x="5208506" y="5340099"/>
                </a:lnTo>
                <a:lnTo>
                  <a:pt x="5767222" y="5939713"/>
                </a:lnTo>
                <a:cubicBezTo>
                  <a:pt x="5762672" y="5943939"/>
                  <a:pt x="5758175" y="5948164"/>
                  <a:pt x="5753571" y="5952335"/>
                </a:cubicBezTo>
                <a:close/>
                <a:moveTo>
                  <a:pt x="5218853" y="5330402"/>
                </a:moveTo>
                <a:lnTo>
                  <a:pt x="5229145" y="5320652"/>
                </a:lnTo>
                <a:lnTo>
                  <a:pt x="5794036" y="5914416"/>
                </a:lnTo>
                <a:lnTo>
                  <a:pt x="5780548" y="5927200"/>
                </a:lnTo>
                <a:close/>
                <a:moveTo>
                  <a:pt x="5239383" y="5310847"/>
                </a:moveTo>
                <a:lnTo>
                  <a:pt x="5249567" y="5300988"/>
                </a:lnTo>
                <a:lnTo>
                  <a:pt x="5820851" y="5888414"/>
                </a:lnTo>
                <a:lnTo>
                  <a:pt x="5807470" y="5901361"/>
                </a:lnTo>
                <a:close/>
                <a:moveTo>
                  <a:pt x="5259697" y="5291075"/>
                </a:moveTo>
                <a:lnTo>
                  <a:pt x="5269773" y="5281107"/>
                </a:lnTo>
                <a:lnTo>
                  <a:pt x="5847611" y="5862304"/>
                </a:lnTo>
                <a:cubicBezTo>
                  <a:pt x="5843223" y="5866692"/>
                  <a:pt x="5838835" y="5871079"/>
                  <a:pt x="5834393" y="5875413"/>
                </a:cubicBezTo>
                <a:close/>
                <a:moveTo>
                  <a:pt x="5279795" y="5271086"/>
                </a:moveTo>
                <a:lnTo>
                  <a:pt x="5289762" y="5261010"/>
                </a:lnTo>
                <a:lnTo>
                  <a:pt x="5873829" y="5835977"/>
                </a:lnTo>
                <a:cubicBezTo>
                  <a:pt x="5869496" y="5840365"/>
                  <a:pt x="5865162" y="5844807"/>
                  <a:pt x="5860775" y="5849195"/>
                </a:cubicBezTo>
                <a:close/>
                <a:moveTo>
                  <a:pt x="5299675" y="5250880"/>
                </a:moveTo>
                <a:cubicBezTo>
                  <a:pt x="5302979" y="5247521"/>
                  <a:pt x="5306284" y="5244109"/>
                  <a:pt x="5309534" y="5240696"/>
                </a:cubicBezTo>
                <a:lnTo>
                  <a:pt x="5899994" y="5809487"/>
                </a:lnTo>
                <a:lnTo>
                  <a:pt x="5887101" y="5822868"/>
                </a:lnTo>
                <a:close/>
                <a:moveTo>
                  <a:pt x="5319339" y="5230458"/>
                </a:moveTo>
                <a:lnTo>
                  <a:pt x="5329090" y="5220165"/>
                </a:lnTo>
                <a:lnTo>
                  <a:pt x="5925454" y="5782402"/>
                </a:lnTo>
                <a:lnTo>
                  <a:pt x="5912670" y="5795891"/>
                </a:lnTo>
                <a:close/>
                <a:moveTo>
                  <a:pt x="5338787" y="5209873"/>
                </a:moveTo>
                <a:lnTo>
                  <a:pt x="5348428" y="5199472"/>
                </a:lnTo>
                <a:lnTo>
                  <a:pt x="5950806" y="5755208"/>
                </a:lnTo>
                <a:lnTo>
                  <a:pt x="5937751" y="5769239"/>
                </a:lnTo>
                <a:close/>
                <a:moveTo>
                  <a:pt x="5358017" y="5189017"/>
                </a:moveTo>
                <a:cubicBezTo>
                  <a:pt x="5361213" y="5185550"/>
                  <a:pt x="5364355" y="5182029"/>
                  <a:pt x="5367551" y="5178508"/>
                </a:cubicBezTo>
                <a:lnTo>
                  <a:pt x="5975670" y="5727961"/>
                </a:lnTo>
                <a:cubicBezTo>
                  <a:pt x="5971553" y="5732565"/>
                  <a:pt x="5967382" y="5737170"/>
                  <a:pt x="5963211" y="5741720"/>
                </a:cubicBezTo>
                <a:close/>
                <a:moveTo>
                  <a:pt x="5377031" y="5167999"/>
                </a:moveTo>
                <a:lnTo>
                  <a:pt x="5386402" y="5157165"/>
                </a:lnTo>
                <a:lnTo>
                  <a:pt x="6000643" y="5699846"/>
                </a:lnTo>
                <a:lnTo>
                  <a:pt x="5988292" y="5713714"/>
                </a:lnTo>
                <a:lnTo>
                  <a:pt x="5376706" y="5168216"/>
                </a:lnTo>
                <a:close/>
                <a:moveTo>
                  <a:pt x="5395773" y="5146764"/>
                </a:moveTo>
                <a:cubicBezTo>
                  <a:pt x="5398862" y="5143189"/>
                  <a:pt x="5401949" y="5139668"/>
                  <a:pt x="5405037" y="5135930"/>
                </a:cubicBezTo>
                <a:lnTo>
                  <a:pt x="6025074" y="5672219"/>
                </a:lnTo>
                <a:lnTo>
                  <a:pt x="6012885" y="5686249"/>
                </a:lnTo>
                <a:close/>
                <a:moveTo>
                  <a:pt x="5414300" y="5125096"/>
                </a:moveTo>
                <a:cubicBezTo>
                  <a:pt x="5417388" y="5121521"/>
                  <a:pt x="5420421" y="5117945"/>
                  <a:pt x="5423455" y="5114262"/>
                </a:cubicBezTo>
                <a:lnTo>
                  <a:pt x="6049234" y="5643509"/>
                </a:lnTo>
                <a:lnTo>
                  <a:pt x="6037208" y="5657701"/>
                </a:lnTo>
                <a:close/>
                <a:moveTo>
                  <a:pt x="5432556" y="5103428"/>
                </a:moveTo>
                <a:lnTo>
                  <a:pt x="5441657" y="5092594"/>
                </a:lnTo>
                <a:lnTo>
                  <a:pt x="6073069" y="5615069"/>
                </a:lnTo>
                <a:lnTo>
                  <a:pt x="6061206" y="5629370"/>
                </a:lnTo>
                <a:close/>
                <a:moveTo>
                  <a:pt x="5450648" y="5081760"/>
                </a:moveTo>
                <a:lnTo>
                  <a:pt x="5459587" y="5070925"/>
                </a:lnTo>
                <a:lnTo>
                  <a:pt x="6096633" y="5586576"/>
                </a:lnTo>
                <a:lnTo>
                  <a:pt x="6084878" y="5601039"/>
                </a:lnTo>
                <a:close/>
                <a:moveTo>
                  <a:pt x="5468471" y="5059766"/>
                </a:moveTo>
                <a:lnTo>
                  <a:pt x="5477301" y="5048769"/>
                </a:lnTo>
                <a:lnTo>
                  <a:pt x="6119548" y="5557973"/>
                </a:lnTo>
                <a:cubicBezTo>
                  <a:pt x="6115755" y="5562849"/>
                  <a:pt x="6111855" y="5567670"/>
                  <a:pt x="6108009" y="5572491"/>
                </a:cubicBezTo>
                <a:close/>
                <a:moveTo>
                  <a:pt x="5486022" y="5037556"/>
                </a:moveTo>
                <a:lnTo>
                  <a:pt x="5494743" y="5026397"/>
                </a:lnTo>
                <a:lnTo>
                  <a:pt x="6142732" y="5528179"/>
                </a:lnTo>
                <a:lnTo>
                  <a:pt x="6131357" y="5542806"/>
                </a:lnTo>
                <a:close/>
                <a:moveTo>
                  <a:pt x="5503357" y="5015184"/>
                </a:moveTo>
                <a:lnTo>
                  <a:pt x="5511916" y="5003916"/>
                </a:lnTo>
                <a:lnTo>
                  <a:pt x="6165267" y="5498981"/>
                </a:lnTo>
                <a:lnTo>
                  <a:pt x="6154054" y="5513770"/>
                </a:lnTo>
                <a:close/>
                <a:moveTo>
                  <a:pt x="5520474" y="4992595"/>
                </a:moveTo>
                <a:lnTo>
                  <a:pt x="5528925" y="4981273"/>
                </a:lnTo>
                <a:lnTo>
                  <a:pt x="6187586" y="5468808"/>
                </a:lnTo>
                <a:lnTo>
                  <a:pt x="6176752" y="5483705"/>
                </a:lnTo>
                <a:close/>
                <a:moveTo>
                  <a:pt x="5537267" y="4969843"/>
                </a:moveTo>
                <a:cubicBezTo>
                  <a:pt x="5540084" y="4966051"/>
                  <a:pt x="5542684" y="4962259"/>
                  <a:pt x="5545610" y="4958413"/>
                </a:cubicBezTo>
                <a:lnTo>
                  <a:pt x="6209525" y="5438961"/>
                </a:lnTo>
                <a:lnTo>
                  <a:pt x="6198691" y="5453966"/>
                </a:lnTo>
                <a:close/>
                <a:moveTo>
                  <a:pt x="5553898" y="4946929"/>
                </a:moveTo>
                <a:lnTo>
                  <a:pt x="5562078" y="4935390"/>
                </a:lnTo>
                <a:lnTo>
                  <a:pt x="6231193" y="5408733"/>
                </a:lnTo>
                <a:lnTo>
                  <a:pt x="6220359" y="5423901"/>
                </a:lnTo>
                <a:close/>
                <a:moveTo>
                  <a:pt x="5570149" y="4923852"/>
                </a:moveTo>
                <a:cubicBezTo>
                  <a:pt x="5572858" y="4919952"/>
                  <a:pt x="5575566" y="4916106"/>
                  <a:pt x="5578220" y="4912205"/>
                </a:cubicBezTo>
                <a:lnTo>
                  <a:pt x="6252373" y="5378073"/>
                </a:lnTo>
                <a:lnTo>
                  <a:pt x="6241539" y="5393349"/>
                </a:lnTo>
                <a:close/>
                <a:moveTo>
                  <a:pt x="5586400" y="4900559"/>
                </a:moveTo>
                <a:lnTo>
                  <a:pt x="5594363" y="4888858"/>
                </a:lnTo>
                <a:lnTo>
                  <a:pt x="6273500" y="5347629"/>
                </a:lnTo>
                <a:lnTo>
                  <a:pt x="6263100" y="5363013"/>
                </a:lnTo>
                <a:close/>
                <a:moveTo>
                  <a:pt x="5602272" y="4877157"/>
                </a:moveTo>
                <a:lnTo>
                  <a:pt x="5610073" y="4865348"/>
                </a:lnTo>
                <a:lnTo>
                  <a:pt x="6294139" y="5316751"/>
                </a:lnTo>
                <a:cubicBezTo>
                  <a:pt x="6290727" y="5322168"/>
                  <a:pt x="6287314" y="5327098"/>
                  <a:pt x="6283847" y="5332244"/>
                </a:cubicBezTo>
                <a:close/>
                <a:moveTo>
                  <a:pt x="5617819" y="4853539"/>
                </a:moveTo>
                <a:cubicBezTo>
                  <a:pt x="5620420" y="4849584"/>
                  <a:pt x="5623236" y="4845630"/>
                  <a:pt x="5625511" y="4841675"/>
                </a:cubicBezTo>
                <a:lnTo>
                  <a:pt x="6314453" y="5285874"/>
                </a:lnTo>
                <a:cubicBezTo>
                  <a:pt x="6311095" y="5291291"/>
                  <a:pt x="6307736" y="5296275"/>
                  <a:pt x="6304324" y="5301421"/>
                </a:cubicBezTo>
                <a:close/>
                <a:moveTo>
                  <a:pt x="5633150" y="4829758"/>
                </a:moveTo>
                <a:cubicBezTo>
                  <a:pt x="5635695" y="4825803"/>
                  <a:pt x="5638187" y="4821849"/>
                  <a:pt x="5640679" y="4817840"/>
                </a:cubicBezTo>
                <a:lnTo>
                  <a:pt x="6334009" y="5254618"/>
                </a:lnTo>
                <a:cubicBezTo>
                  <a:pt x="6330705" y="5260035"/>
                  <a:pt x="6327400" y="5265073"/>
                  <a:pt x="6324042" y="5270273"/>
                </a:cubicBezTo>
                <a:close/>
                <a:moveTo>
                  <a:pt x="5648209" y="4805868"/>
                </a:moveTo>
                <a:lnTo>
                  <a:pt x="5655630" y="4793843"/>
                </a:lnTo>
                <a:lnTo>
                  <a:pt x="6353998" y="5222820"/>
                </a:lnTo>
                <a:cubicBezTo>
                  <a:pt x="6350748" y="5228237"/>
                  <a:pt x="6347497" y="5233329"/>
                  <a:pt x="6344193" y="5238583"/>
                </a:cubicBezTo>
                <a:close/>
                <a:moveTo>
                  <a:pt x="5662998" y="4781763"/>
                </a:moveTo>
                <a:lnTo>
                  <a:pt x="5670256" y="4769682"/>
                </a:lnTo>
                <a:lnTo>
                  <a:pt x="6373228" y="5191076"/>
                </a:lnTo>
                <a:cubicBezTo>
                  <a:pt x="6370087" y="5196493"/>
                  <a:pt x="6366890" y="5201639"/>
                  <a:pt x="6363640" y="5206948"/>
                </a:cubicBezTo>
                <a:close/>
                <a:moveTo>
                  <a:pt x="5677515" y="4757548"/>
                </a:moveTo>
                <a:lnTo>
                  <a:pt x="5684666" y="4745360"/>
                </a:lnTo>
                <a:lnTo>
                  <a:pt x="6392134" y="5159115"/>
                </a:lnTo>
                <a:lnTo>
                  <a:pt x="6382763" y="5175366"/>
                </a:lnTo>
                <a:close/>
                <a:moveTo>
                  <a:pt x="5691762" y="4733171"/>
                </a:moveTo>
                <a:lnTo>
                  <a:pt x="5698804" y="4720929"/>
                </a:lnTo>
                <a:lnTo>
                  <a:pt x="6410715" y="5127208"/>
                </a:lnTo>
                <a:cubicBezTo>
                  <a:pt x="6407681" y="5132625"/>
                  <a:pt x="6404593" y="5138043"/>
                  <a:pt x="6401505" y="5143460"/>
                </a:cubicBezTo>
                <a:close/>
                <a:moveTo>
                  <a:pt x="5705738" y="4708632"/>
                </a:moveTo>
                <a:lnTo>
                  <a:pt x="5712672" y="4696281"/>
                </a:lnTo>
                <a:lnTo>
                  <a:pt x="6428970" y="5094598"/>
                </a:lnTo>
                <a:lnTo>
                  <a:pt x="6419869" y="5110849"/>
                </a:lnTo>
                <a:close/>
                <a:moveTo>
                  <a:pt x="5719497" y="4683931"/>
                </a:moveTo>
                <a:lnTo>
                  <a:pt x="5726268" y="4671525"/>
                </a:lnTo>
                <a:lnTo>
                  <a:pt x="6446738" y="5062041"/>
                </a:lnTo>
                <a:cubicBezTo>
                  <a:pt x="6443813" y="5067458"/>
                  <a:pt x="6440833" y="5072875"/>
                  <a:pt x="6437854" y="5078293"/>
                </a:cubicBezTo>
                <a:close/>
                <a:moveTo>
                  <a:pt x="5732931" y="4659120"/>
                </a:moveTo>
                <a:cubicBezTo>
                  <a:pt x="5735153" y="4654949"/>
                  <a:pt x="5737374" y="4650832"/>
                  <a:pt x="5739541" y="4646661"/>
                </a:cubicBezTo>
                <a:lnTo>
                  <a:pt x="6464289" y="5029322"/>
                </a:lnTo>
                <a:cubicBezTo>
                  <a:pt x="6461418" y="5034739"/>
                  <a:pt x="6458547" y="5040156"/>
                  <a:pt x="6455622" y="5045573"/>
                </a:cubicBezTo>
                <a:close/>
                <a:moveTo>
                  <a:pt x="5746095" y="4634148"/>
                </a:moveTo>
                <a:cubicBezTo>
                  <a:pt x="5748316" y="4629993"/>
                  <a:pt x="5750483" y="4625821"/>
                  <a:pt x="5752595" y="4621634"/>
                </a:cubicBezTo>
                <a:lnTo>
                  <a:pt x="6481082" y="4996766"/>
                </a:lnTo>
                <a:lnTo>
                  <a:pt x="6472577" y="5013017"/>
                </a:lnTo>
                <a:close/>
                <a:moveTo>
                  <a:pt x="5759042" y="4609067"/>
                </a:moveTo>
                <a:lnTo>
                  <a:pt x="5765380" y="4596445"/>
                </a:lnTo>
                <a:lnTo>
                  <a:pt x="6498254" y="4963342"/>
                </a:lnTo>
                <a:cubicBezTo>
                  <a:pt x="6495491" y="4968759"/>
                  <a:pt x="6492837" y="4974176"/>
                  <a:pt x="6489912" y="4979919"/>
                </a:cubicBezTo>
                <a:close/>
                <a:moveTo>
                  <a:pt x="5771663" y="4583823"/>
                </a:moveTo>
                <a:lnTo>
                  <a:pt x="5777839" y="4571147"/>
                </a:lnTo>
                <a:lnTo>
                  <a:pt x="6514559" y="4930082"/>
                </a:lnTo>
                <a:lnTo>
                  <a:pt x="6506434" y="4946712"/>
                </a:lnTo>
                <a:close/>
                <a:moveTo>
                  <a:pt x="5784015" y="4558471"/>
                </a:moveTo>
                <a:cubicBezTo>
                  <a:pt x="5786019" y="4554246"/>
                  <a:pt x="5788077" y="4550021"/>
                  <a:pt x="5790082" y="4545741"/>
                </a:cubicBezTo>
                <a:lnTo>
                  <a:pt x="6530377" y="4897092"/>
                </a:lnTo>
                <a:lnTo>
                  <a:pt x="6522415" y="4913831"/>
                </a:lnTo>
                <a:close/>
                <a:moveTo>
                  <a:pt x="5796094" y="4533011"/>
                </a:moveTo>
                <a:cubicBezTo>
                  <a:pt x="5798045" y="4528732"/>
                  <a:pt x="5800049" y="4524452"/>
                  <a:pt x="5801999" y="4520227"/>
                </a:cubicBezTo>
                <a:lnTo>
                  <a:pt x="6546466" y="4863019"/>
                </a:lnTo>
                <a:lnTo>
                  <a:pt x="6538666" y="4879811"/>
                </a:lnTo>
                <a:close/>
                <a:moveTo>
                  <a:pt x="5807850" y="4507388"/>
                </a:moveTo>
                <a:cubicBezTo>
                  <a:pt x="5809800" y="4503109"/>
                  <a:pt x="5811750" y="4498829"/>
                  <a:pt x="5813646" y="4494550"/>
                </a:cubicBezTo>
                <a:lnTo>
                  <a:pt x="6561796" y="4829216"/>
                </a:lnTo>
                <a:lnTo>
                  <a:pt x="6554158" y="4846117"/>
                </a:lnTo>
                <a:close/>
                <a:moveTo>
                  <a:pt x="5819388" y="4481657"/>
                </a:moveTo>
                <a:cubicBezTo>
                  <a:pt x="5821284" y="4477378"/>
                  <a:pt x="5823180" y="4473044"/>
                  <a:pt x="5824805" y="4468710"/>
                </a:cubicBezTo>
                <a:lnTo>
                  <a:pt x="6576531" y="4795251"/>
                </a:lnTo>
                <a:cubicBezTo>
                  <a:pt x="6574093" y="4800668"/>
                  <a:pt x="6571601" y="4806627"/>
                  <a:pt x="6569110" y="4812261"/>
                </a:cubicBezTo>
                <a:close/>
                <a:moveTo>
                  <a:pt x="5830601" y="4455818"/>
                </a:moveTo>
                <a:lnTo>
                  <a:pt x="5836018" y="4442817"/>
                </a:lnTo>
                <a:lnTo>
                  <a:pt x="6590994" y="4761665"/>
                </a:lnTo>
                <a:lnTo>
                  <a:pt x="6583735" y="4778729"/>
                </a:lnTo>
                <a:close/>
                <a:moveTo>
                  <a:pt x="5841435" y="4429816"/>
                </a:moveTo>
                <a:lnTo>
                  <a:pt x="5846852" y="4416815"/>
                </a:lnTo>
                <a:lnTo>
                  <a:pt x="6605241" y="4726942"/>
                </a:lnTo>
                <a:lnTo>
                  <a:pt x="6598199" y="4744060"/>
                </a:lnTo>
                <a:close/>
                <a:moveTo>
                  <a:pt x="5852269" y="4403706"/>
                </a:moveTo>
                <a:cubicBezTo>
                  <a:pt x="5854057" y="4399318"/>
                  <a:pt x="5855791" y="4394930"/>
                  <a:pt x="5857686" y="4390542"/>
                </a:cubicBezTo>
                <a:lnTo>
                  <a:pt x="6619705" y="4692381"/>
                </a:lnTo>
                <a:cubicBezTo>
                  <a:pt x="6617375" y="4698123"/>
                  <a:pt x="6615100" y="4703919"/>
                  <a:pt x="6612771" y="4709662"/>
                </a:cubicBezTo>
                <a:close/>
                <a:moveTo>
                  <a:pt x="5862725" y="4377379"/>
                </a:moveTo>
                <a:lnTo>
                  <a:pt x="5867816" y="4364215"/>
                </a:lnTo>
                <a:lnTo>
                  <a:pt x="6633031" y="4657658"/>
                </a:lnTo>
                <a:cubicBezTo>
                  <a:pt x="6630809" y="4663454"/>
                  <a:pt x="6628589" y="4669250"/>
                  <a:pt x="6626313" y="4675046"/>
                </a:cubicBezTo>
                <a:close/>
                <a:moveTo>
                  <a:pt x="5872854" y="4350944"/>
                </a:moveTo>
                <a:lnTo>
                  <a:pt x="5877784" y="4337726"/>
                </a:lnTo>
                <a:lnTo>
                  <a:pt x="6646194" y="4622826"/>
                </a:lnTo>
                <a:lnTo>
                  <a:pt x="6639693" y="4640269"/>
                </a:lnTo>
                <a:close/>
                <a:moveTo>
                  <a:pt x="5882659" y="4324454"/>
                </a:moveTo>
                <a:cubicBezTo>
                  <a:pt x="5884284" y="4320012"/>
                  <a:pt x="5885910" y="4315570"/>
                  <a:pt x="5887480" y="4311128"/>
                </a:cubicBezTo>
                <a:lnTo>
                  <a:pt x="6658545" y="4588319"/>
                </a:lnTo>
                <a:lnTo>
                  <a:pt x="6652207" y="4605816"/>
                </a:lnTo>
                <a:close/>
                <a:moveTo>
                  <a:pt x="5892247" y="4297802"/>
                </a:moveTo>
                <a:lnTo>
                  <a:pt x="5896906" y="4284476"/>
                </a:lnTo>
                <a:lnTo>
                  <a:pt x="6671546" y="4552675"/>
                </a:lnTo>
                <a:cubicBezTo>
                  <a:pt x="6669541" y="4558525"/>
                  <a:pt x="6667483" y="4564376"/>
                  <a:pt x="6665424" y="4570226"/>
                </a:cubicBezTo>
                <a:close/>
                <a:moveTo>
                  <a:pt x="5901511" y="4271096"/>
                </a:moveTo>
                <a:cubicBezTo>
                  <a:pt x="5903027" y="4266600"/>
                  <a:pt x="5904544" y="4262158"/>
                  <a:pt x="5906007" y="4257662"/>
                </a:cubicBezTo>
                <a:lnTo>
                  <a:pt x="6683355" y="4517681"/>
                </a:lnTo>
                <a:cubicBezTo>
                  <a:pt x="6681405" y="4523531"/>
                  <a:pt x="6679401" y="4529436"/>
                  <a:pt x="6677397" y="4535286"/>
                </a:cubicBezTo>
                <a:close/>
                <a:moveTo>
                  <a:pt x="5910449" y="4244011"/>
                </a:moveTo>
                <a:lnTo>
                  <a:pt x="5914837" y="4230577"/>
                </a:lnTo>
                <a:lnTo>
                  <a:pt x="6694894" y="4481766"/>
                </a:lnTo>
                <a:cubicBezTo>
                  <a:pt x="6692998" y="4487670"/>
                  <a:pt x="6691101" y="4493575"/>
                  <a:pt x="6689151" y="4499479"/>
                </a:cubicBezTo>
                <a:close/>
                <a:moveTo>
                  <a:pt x="5919116" y="4216926"/>
                </a:moveTo>
                <a:cubicBezTo>
                  <a:pt x="5920578" y="4212413"/>
                  <a:pt x="5921987" y="4207917"/>
                  <a:pt x="5923341" y="4203437"/>
                </a:cubicBezTo>
                <a:lnTo>
                  <a:pt x="6706216" y="4446067"/>
                </a:lnTo>
                <a:cubicBezTo>
                  <a:pt x="6704373" y="4452026"/>
                  <a:pt x="6702531" y="4457931"/>
                  <a:pt x="6700799" y="4463835"/>
                </a:cubicBezTo>
                <a:close/>
                <a:moveTo>
                  <a:pt x="5927512" y="4189840"/>
                </a:moveTo>
                <a:lnTo>
                  <a:pt x="5931575" y="4176297"/>
                </a:lnTo>
                <a:lnTo>
                  <a:pt x="6717050" y="4410369"/>
                </a:lnTo>
                <a:lnTo>
                  <a:pt x="6711633" y="4428245"/>
                </a:lnTo>
                <a:close/>
                <a:moveTo>
                  <a:pt x="5935584" y="4162755"/>
                </a:moveTo>
                <a:cubicBezTo>
                  <a:pt x="5936938" y="4158204"/>
                  <a:pt x="5938238" y="4153654"/>
                  <a:pt x="5939538" y="4149158"/>
                </a:cubicBezTo>
                <a:lnTo>
                  <a:pt x="6727504" y="4374616"/>
                </a:lnTo>
                <a:lnTo>
                  <a:pt x="6722087" y="4392492"/>
                </a:lnTo>
                <a:close/>
                <a:moveTo>
                  <a:pt x="5943385" y="4135669"/>
                </a:moveTo>
                <a:cubicBezTo>
                  <a:pt x="5944631" y="4131173"/>
                  <a:pt x="5945931" y="4126623"/>
                  <a:pt x="5947176" y="4122073"/>
                </a:cubicBezTo>
                <a:lnTo>
                  <a:pt x="6737525" y="4338755"/>
                </a:lnTo>
                <a:cubicBezTo>
                  <a:pt x="6735901" y="4344714"/>
                  <a:pt x="6734222" y="4350727"/>
                  <a:pt x="6732542" y="4356686"/>
                </a:cubicBezTo>
                <a:close/>
                <a:moveTo>
                  <a:pt x="5950860" y="4108584"/>
                </a:moveTo>
                <a:cubicBezTo>
                  <a:pt x="5952106" y="4104034"/>
                  <a:pt x="5953298" y="4099484"/>
                  <a:pt x="5954489" y="4094879"/>
                </a:cubicBezTo>
                <a:lnTo>
                  <a:pt x="6747168" y="4303111"/>
                </a:lnTo>
                <a:cubicBezTo>
                  <a:pt x="6745597" y="4309070"/>
                  <a:pt x="6744027" y="4315083"/>
                  <a:pt x="6742401" y="4321096"/>
                </a:cubicBezTo>
                <a:close/>
                <a:moveTo>
                  <a:pt x="5958065" y="4081174"/>
                </a:moveTo>
                <a:cubicBezTo>
                  <a:pt x="5959202" y="4076623"/>
                  <a:pt x="5960394" y="4072073"/>
                  <a:pt x="5961532" y="4067469"/>
                </a:cubicBezTo>
                <a:lnTo>
                  <a:pt x="6756485" y="4266979"/>
                </a:lnTo>
                <a:cubicBezTo>
                  <a:pt x="6754969" y="4273046"/>
                  <a:pt x="6753398" y="4279059"/>
                  <a:pt x="6751881" y="4285072"/>
                </a:cubicBezTo>
                <a:lnTo>
                  <a:pt x="5958065" y="4081228"/>
                </a:lnTo>
                <a:close/>
                <a:moveTo>
                  <a:pt x="5964945" y="4053764"/>
                </a:moveTo>
                <a:cubicBezTo>
                  <a:pt x="5966082" y="4049159"/>
                  <a:pt x="5967166" y="4044609"/>
                  <a:pt x="5968249" y="4040004"/>
                </a:cubicBezTo>
                <a:lnTo>
                  <a:pt x="6765315" y="4230793"/>
                </a:lnTo>
                <a:cubicBezTo>
                  <a:pt x="6763907" y="4236860"/>
                  <a:pt x="6762444" y="4242873"/>
                  <a:pt x="6760927" y="4248940"/>
                </a:cubicBezTo>
                <a:close/>
                <a:moveTo>
                  <a:pt x="5971553" y="4026245"/>
                </a:moveTo>
                <a:cubicBezTo>
                  <a:pt x="5972583" y="4021640"/>
                  <a:pt x="5973666" y="4017036"/>
                  <a:pt x="5974695" y="4012431"/>
                </a:cubicBezTo>
                <a:lnTo>
                  <a:pt x="6773821" y="4194553"/>
                </a:lnTo>
                <a:cubicBezTo>
                  <a:pt x="6772412" y="4200566"/>
                  <a:pt x="6771058" y="4206633"/>
                  <a:pt x="6769595" y="4212700"/>
                </a:cubicBezTo>
                <a:close/>
                <a:moveTo>
                  <a:pt x="5977837" y="3998618"/>
                </a:moveTo>
                <a:cubicBezTo>
                  <a:pt x="5978866" y="3994013"/>
                  <a:pt x="5979841" y="3989409"/>
                  <a:pt x="5980870" y="3984804"/>
                </a:cubicBezTo>
                <a:lnTo>
                  <a:pt x="6781892" y="4158150"/>
                </a:lnTo>
                <a:cubicBezTo>
                  <a:pt x="6780592" y="4164217"/>
                  <a:pt x="6779238" y="4170285"/>
                  <a:pt x="6777883" y="4176352"/>
                </a:cubicBezTo>
                <a:close/>
                <a:moveTo>
                  <a:pt x="5983796" y="3970991"/>
                </a:moveTo>
                <a:cubicBezTo>
                  <a:pt x="5984771" y="3966386"/>
                  <a:pt x="5985746" y="3961728"/>
                  <a:pt x="5986667" y="3957123"/>
                </a:cubicBezTo>
                <a:lnTo>
                  <a:pt x="6789584" y="4121693"/>
                </a:lnTo>
                <a:cubicBezTo>
                  <a:pt x="6788338" y="4127815"/>
                  <a:pt x="6787038" y="4133882"/>
                  <a:pt x="6785792" y="4139949"/>
                </a:cubicBezTo>
                <a:lnTo>
                  <a:pt x="5984067" y="3970991"/>
                </a:lnTo>
                <a:close/>
                <a:moveTo>
                  <a:pt x="5989213" y="3943255"/>
                </a:moveTo>
                <a:cubicBezTo>
                  <a:pt x="5990134" y="3938597"/>
                  <a:pt x="5991054" y="3933992"/>
                  <a:pt x="5991921" y="3929333"/>
                </a:cubicBezTo>
                <a:lnTo>
                  <a:pt x="6796572" y="4085182"/>
                </a:lnTo>
                <a:lnTo>
                  <a:pt x="6792996" y="4103438"/>
                </a:lnTo>
                <a:lnTo>
                  <a:pt x="5989050" y="3943689"/>
                </a:lnTo>
                <a:close/>
                <a:moveTo>
                  <a:pt x="5994630" y="3915466"/>
                </a:moveTo>
                <a:lnTo>
                  <a:pt x="5997230" y="3901544"/>
                </a:lnTo>
                <a:lnTo>
                  <a:pt x="6803506" y="4048563"/>
                </a:lnTo>
                <a:cubicBezTo>
                  <a:pt x="6802423" y="4054684"/>
                  <a:pt x="6801284" y="4060806"/>
                  <a:pt x="6800147" y="4066873"/>
                </a:cubicBezTo>
                <a:close/>
                <a:moveTo>
                  <a:pt x="5999722" y="3887622"/>
                </a:moveTo>
                <a:lnTo>
                  <a:pt x="6002160" y="3873646"/>
                </a:lnTo>
                <a:lnTo>
                  <a:pt x="6809898" y="4012323"/>
                </a:lnTo>
                <a:cubicBezTo>
                  <a:pt x="6808869" y="4018444"/>
                  <a:pt x="6807786" y="4024565"/>
                  <a:pt x="6806701" y="4030687"/>
                </a:cubicBezTo>
                <a:close/>
                <a:moveTo>
                  <a:pt x="6004489" y="3859670"/>
                </a:moveTo>
                <a:cubicBezTo>
                  <a:pt x="6005301" y="3855066"/>
                  <a:pt x="6006060" y="3850353"/>
                  <a:pt x="6006764" y="3845694"/>
                </a:cubicBezTo>
                <a:lnTo>
                  <a:pt x="6816073" y="3975162"/>
                </a:lnTo>
                <a:cubicBezTo>
                  <a:pt x="6815098" y="3981283"/>
                  <a:pt x="6814123" y="3987459"/>
                  <a:pt x="6813094" y="3993526"/>
                </a:cubicBezTo>
                <a:close/>
                <a:moveTo>
                  <a:pt x="6008985" y="3831718"/>
                </a:moveTo>
                <a:lnTo>
                  <a:pt x="6011098" y="3817742"/>
                </a:lnTo>
                <a:lnTo>
                  <a:pt x="6821761" y="3938380"/>
                </a:lnTo>
                <a:cubicBezTo>
                  <a:pt x="6820840" y="3944501"/>
                  <a:pt x="6819920" y="3950677"/>
                  <a:pt x="6818944" y="3956798"/>
                </a:cubicBezTo>
                <a:close/>
                <a:moveTo>
                  <a:pt x="6013157" y="3803712"/>
                </a:moveTo>
                <a:lnTo>
                  <a:pt x="6015107" y="3789682"/>
                </a:lnTo>
                <a:lnTo>
                  <a:pt x="6827015" y="3901544"/>
                </a:lnTo>
                <a:cubicBezTo>
                  <a:pt x="6826203" y="3907665"/>
                  <a:pt x="6825337" y="3913841"/>
                  <a:pt x="6824469" y="3919962"/>
                </a:cubicBezTo>
                <a:lnTo>
                  <a:pt x="6013157" y="3803712"/>
                </a:lnTo>
                <a:close/>
                <a:moveTo>
                  <a:pt x="6017002" y="3775651"/>
                </a:moveTo>
                <a:cubicBezTo>
                  <a:pt x="6017652" y="3770993"/>
                  <a:pt x="6018248" y="3766280"/>
                  <a:pt x="6018844" y="3761621"/>
                </a:cubicBezTo>
                <a:lnTo>
                  <a:pt x="6831891" y="3864546"/>
                </a:lnTo>
                <a:cubicBezTo>
                  <a:pt x="6831132" y="3870721"/>
                  <a:pt x="6830320" y="3876896"/>
                  <a:pt x="6829508" y="3883018"/>
                </a:cubicBezTo>
                <a:close/>
                <a:moveTo>
                  <a:pt x="6020578" y="3747537"/>
                </a:moveTo>
                <a:cubicBezTo>
                  <a:pt x="6021174" y="3742878"/>
                  <a:pt x="6021715" y="3738165"/>
                  <a:pt x="6022257" y="3733453"/>
                </a:cubicBezTo>
                <a:lnTo>
                  <a:pt x="6836387" y="3827655"/>
                </a:lnTo>
                <a:cubicBezTo>
                  <a:pt x="6835683" y="3833831"/>
                  <a:pt x="6834978" y="3840006"/>
                  <a:pt x="6834220" y="3846127"/>
                </a:cubicBezTo>
                <a:close/>
                <a:moveTo>
                  <a:pt x="6023828" y="3719368"/>
                </a:moveTo>
                <a:cubicBezTo>
                  <a:pt x="6024370" y="3714709"/>
                  <a:pt x="6024857" y="3709997"/>
                  <a:pt x="6025345" y="3705284"/>
                </a:cubicBezTo>
                <a:lnTo>
                  <a:pt x="6840449" y="3790711"/>
                </a:lnTo>
                <a:cubicBezTo>
                  <a:pt x="6839854" y="3796832"/>
                  <a:pt x="6839149" y="3803008"/>
                  <a:pt x="6838500" y="3809183"/>
                </a:cubicBezTo>
                <a:close/>
                <a:moveTo>
                  <a:pt x="6026807" y="3691200"/>
                </a:moveTo>
                <a:cubicBezTo>
                  <a:pt x="6027241" y="3686487"/>
                  <a:pt x="6027728" y="3681774"/>
                  <a:pt x="6028161" y="3677115"/>
                </a:cubicBezTo>
                <a:lnTo>
                  <a:pt x="6843917" y="3754092"/>
                </a:lnTo>
                <a:cubicBezTo>
                  <a:pt x="6843375" y="3760267"/>
                  <a:pt x="6842780" y="3766443"/>
                  <a:pt x="6842129" y="3772618"/>
                </a:cubicBezTo>
                <a:close/>
                <a:moveTo>
                  <a:pt x="6029462" y="3662977"/>
                </a:moveTo>
                <a:cubicBezTo>
                  <a:pt x="6029841" y="3658264"/>
                  <a:pt x="6030274" y="3653551"/>
                  <a:pt x="6030654" y="3648838"/>
                </a:cubicBezTo>
                <a:lnTo>
                  <a:pt x="6847438" y="3716606"/>
                </a:lnTo>
                <a:cubicBezTo>
                  <a:pt x="6846897" y="3722781"/>
                  <a:pt x="6846409" y="3728956"/>
                  <a:pt x="6845812" y="3735132"/>
                </a:cubicBezTo>
                <a:close/>
                <a:moveTo>
                  <a:pt x="6031791" y="3634700"/>
                </a:moveTo>
                <a:cubicBezTo>
                  <a:pt x="6032170" y="3629987"/>
                  <a:pt x="6032495" y="3625274"/>
                  <a:pt x="6032820" y="3620561"/>
                </a:cubicBezTo>
                <a:lnTo>
                  <a:pt x="6850309" y="3679499"/>
                </a:lnTo>
                <a:cubicBezTo>
                  <a:pt x="6849875" y="3685674"/>
                  <a:pt x="6849388" y="3691904"/>
                  <a:pt x="6848900" y="3698079"/>
                </a:cubicBezTo>
                <a:close/>
                <a:moveTo>
                  <a:pt x="6033849" y="3606422"/>
                </a:moveTo>
                <a:cubicBezTo>
                  <a:pt x="6033849" y="3601710"/>
                  <a:pt x="6034445" y="3596997"/>
                  <a:pt x="6034716" y="3592284"/>
                </a:cubicBezTo>
                <a:lnTo>
                  <a:pt x="6852692" y="3642392"/>
                </a:lnTo>
                <a:cubicBezTo>
                  <a:pt x="6852314" y="3648622"/>
                  <a:pt x="6851880" y="3654797"/>
                  <a:pt x="6851500" y="3660972"/>
                </a:cubicBezTo>
                <a:close/>
                <a:moveTo>
                  <a:pt x="6035583" y="3578091"/>
                </a:moveTo>
                <a:cubicBezTo>
                  <a:pt x="6035583" y="3573379"/>
                  <a:pt x="6036071" y="3568666"/>
                  <a:pt x="6036341" y="3563953"/>
                </a:cubicBezTo>
                <a:lnTo>
                  <a:pt x="6854860" y="3605285"/>
                </a:lnTo>
                <a:lnTo>
                  <a:pt x="6853885" y="3623866"/>
                </a:lnTo>
                <a:close/>
                <a:moveTo>
                  <a:pt x="6036991" y="3549760"/>
                </a:moveTo>
                <a:cubicBezTo>
                  <a:pt x="6036991" y="3545047"/>
                  <a:pt x="6037425" y="3540280"/>
                  <a:pt x="6037588" y="3535567"/>
                </a:cubicBezTo>
                <a:lnTo>
                  <a:pt x="6856539" y="3568070"/>
                </a:lnTo>
                <a:lnTo>
                  <a:pt x="6855726" y="3586596"/>
                </a:lnTo>
                <a:close/>
                <a:moveTo>
                  <a:pt x="6038129" y="3521429"/>
                </a:moveTo>
                <a:cubicBezTo>
                  <a:pt x="6038129" y="3516716"/>
                  <a:pt x="6038454" y="3512003"/>
                  <a:pt x="6038562" y="3507290"/>
                </a:cubicBezTo>
                <a:lnTo>
                  <a:pt x="6857785" y="3531126"/>
                </a:lnTo>
                <a:cubicBezTo>
                  <a:pt x="6857785" y="3537301"/>
                  <a:pt x="6857405" y="3543476"/>
                  <a:pt x="6857189" y="3549652"/>
                </a:cubicBezTo>
                <a:close/>
                <a:moveTo>
                  <a:pt x="6038942" y="3493152"/>
                </a:moveTo>
                <a:lnTo>
                  <a:pt x="6039266" y="3478959"/>
                </a:lnTo>
                <a:lnTo>
                  <a:pt x="6858651" y="3494506"/>
                </a:lnTo>
                <a:cubicBezTo>
                  <a:pt x="6858651" y="3500681"/>
                  <a:pt x="6858651" y="3506857"/>
                  <a:pt x="6858217" y="3513032"/>
                </a:cubicBezTo>
                <a:close/>
                <a:moveTo>
                  <a:pt x="6039483" y="3464767"/>
                </a:moveTo>
                <a:cubicBezTo>
                  <a:pt x="6039483" y="3460053"/>
                  <a:pt x="6039483" y="3455341"/>
                  <a:pt x="6039483" y="3450574"/>
                </a:cubicBezTo>
                <a:lnTo>
                  <a:pt x="6859085" y="3456966"/>
                </a:lnTo>
                <a:cubicBezTo>
                  <a:pt x="6859085" y="3463195"/>
                  <a:pt x="6859085" y="3469371"/>
                  <a:pt x="6859085" y="3475546"/>
                </a:cubicBezTo>
                <a:lnTo>
                  <a:pt x="6039592" y="3464712"/>
                </a:lnTo>
                <a:close/>
                <a:moveTo>
                  <a:pt x="6039483" y="3436381"/>
                </a:moveTo>
                <a:lnTo>
                  <a:pt x="6039483" y="3422567"/>
                </a:lnTo>
                <a:lnTo>
                  <a:pt x="6859031" y="3420292"/>
                </a:lnTo>
                <a:cubicBezTo>
                  <a:pt x="6859031" y="3423543"/>
                  <a:pt x="6859031" y="3426847"/>
                  <a:pt x="6859031" y="3430097"/>
                </a:cubicBezTo>
                <a:cubicBezTo>
                  <a:pt x="6859031" y="3433347"/>
                  <a:pt x="6859031" y="3435948"/>
                  <a:pt x="6859031" y="3438873"/>
                </a:cubicBezTo>
                <a:close/>
                <a:moveTo>
                  <a:pt x="6039483" y="3407941"/>
                </a:moveTo>
                <a:cubicBezTo>
                  <a:pt x="6039483" y="3403229"/>
                  <a:pt x="6039483" y="3398462"/>
                  <a:pt x="6039483" y="3393749"/>
                </a:cubicBezTo>
                <a:lnTo>
                  <a:pt x="6858977" y="3382915"/>
                </a:lnTo>
                <a:cubicBezTo>
                  <a:pt x="6858977" y="3389090"/>
                  <a:pt x="6858977" y="3395320"/>
                  <a:pt x="6858977" y="3401495"/>
                </a:cubicBezTo>
                <a:close/>
                <a:moveTo>
                  <a:pt x="6039104" y="3379502"/>
                </a:moveTo>
                <a:cubicBezTo>
                  <a:pt x="6039104" y="3374789"/>
                  <a:pt x="6039104" y="3370076"/>
                  <a:pt x="6039104" y="3365309"/>
                </a:cubicBezTo>
                <a:lnTo>
                  <a:pt x="6858434" y="3345537"/>
                </a:lnTo>
                <a:cubicBezTo>
                  <a:pt x="6858434" y="3351767"/>
                  <a:pt x="6858705" y="3357942"/>
                  <a:pt x="6858814" y="3364117"/>
                </a:cubicBezTo>
                <a:close/>
                <a:moveTo>
                  <a:pt x="6038454" y="3351116"/>
                </a:moveTo>
                <a:lnTo>
                  <a:pt x="6037966" y="3336924"/>
                </a:lnTo>
                <a:lnTo>
                  <a:pt x="6857080" y="3308430"/>
                </a:lnTo>
                <a:cubicBezTo>
                  <a:pt x="6857080" y="3314605"/>
                  <a:pt x="6857460" y="3320781"/>
                  <a:pt x="6857677" y="3327011"/>
                </a:cubicBezTo>
                <a:close/>
                <a:moveTo>
                  <a:pt x="6037425" y="3322731"/>
                </a:moveTo>
                <a:cubicBezTo>
                  <a:pt x="6037425" y="3318018"/>
                  <a:pt x="6037045" y="3313305"/>
                  <a:pt x="6036829" y="3308538"/>
                </a:cubicBezTo>
                <a:lnTo>
                  <a:pt x="6855455" y="3271973"/>
                </a:lnTo>
                <a:lnTo>
                  <a:pt x="6856268" y="3290554"/>
                </a:lnTo>
                <a:close/>
                <a:moveTo>
                  <a:pt x="6036179" y="3294400"/>
                </a:moveTo>
                <a:lnTo>
                  <a:pt x="6035366" y="3280207"/>
                </a:lnTo>
                <a:lnTo>
                  <a:pt x="6853668" y="3234162"/>
                </a:lnTo>
                <a:cubicBezTo>
                  <a:pt x="6854046" y="3240338"/>
                  <a:pt x="6854372" y="3246513"/>
                  <a:pt x="6854697" y="3252688"/>
                </a:cubicBezTo>
                <a:close/>
                <a:moveTo>
                  <a:pt x="6034554" y="3266069"/>
                </a:moveTo>
                <a:cubicBezTo>
                  <a:pt x="6034554" y="3261302"/>
                  <a:pt x="6033958" y="3256589"/>
                  <a:pt x="6033633" y="3251876"/>
                </a:cubicBezTo>
                <a:lnTo>
                  <a:pt x="6851609" y="3197001"/>
                </a:lnTo>
                <a:cubicBezTo>
                  <a:pt x="6852043" y="3203176"/>
                  <a:pt x="6852422" y="3209406"/>
                  <a:pt x="6852800" y="3215582"/>
                </a:cubicBezTo>
                <a:close/>
                <a:moveTo>
                  <a:pt x="6032658" y="3237737"/>
                </a:moveTo>
                <a:cubicBezTo>
                  <a:pt x="6032332" y="3233024"/>
                  <a:pt x="6031954" y="3228312"/>
                  <a:pt x="6031574" y="3223599"/>
                </a:cubicBezTo>
                <a:lnTo>
                  <a:pt x="6848683" y="3159894"/>
                </a:lnTo>
                <a:cubicBezTo>
                  <a:pt x="6849171" y="3166070"/>
                  <a:pt x="6849659" y="3172299"/>
                  <a:pt x="6850092" y="3178475"/>
                </a:cubicBezTo>
                <a:close/>
                <a:moveTo>
                  <a:pt x="6030437" y="3209460"/>
                </a:moveTo>
                <a:cubicBezTo>
                  <a:pt x="6030058" y="3204747"/>
                  <a:pt x="6029678" y="3200035"/>
                  <a:pt x="6029245" y="3195322"/>
                </a:cubicBezTo>
                <a:lnTo>
                  <a:pt x="6845597" y="3122841"/>
                </a:lnTo>
                <a:lnTo>
                  <a:pt x="6847221" y="3141368"/>
                </a:lnTo>
                <a:close/>
                <a:moveTo>
                  <a:pt x="6027945" y="3181183"/>
                </a:moveTo>
                <a:cubicBezTo>
                  <a:pt x="6027511" y="3176470"/>
                  <a:pt x="6027024" y="3171812"/>
                  <a:pt x="6026591" y="3167099"/>
                </a:cubicBezTo>
                <a:lnTo>
                  <a:pt x="6842129" y="3085843"/>
                </a:lnTo>
                <a:lnTo>
                  <a:pt x="6843917" y="3104369"/>
                </a:lnTo>
                <a:close/>
                <a:moveTo>
                  <a:pt x="6025128" y="3153015"/>
                </a:moveTo>
                <a:cubicBezTo>
                  <a:pt x="6024641" y="3148302"/>
                  <a:pt x="6024153" y="3143589"/>
                  <a:pt x="6023611" y="3138876"/>
                </a:cubicBezTo>
                <a:lnTo>
                  <a:pt x="6838229" y="3048790"/>
                </a:lnTo>
                <a:cubicBezTo>
                  <a:pt x="6838934" y="3054966"/>
                  <a:pt x="6839583" y="3061087"/>
                  <a:pt x="6840234" y="3067262"/>
                </a:cubicBezTo>
                <a:close/>
                <a:moveTo>
                  <a:pt x="6022041" y="3124792"/>
                </a:moveTo>
                <a:cubicBezTo>
                  <a:pt x="6021498" y="3120133"/>
                  <a:pt x="6020903" y="3115420"/>
                  <a:pt x="6020361" y="3110761"/>
                </a:cubicBezTo>
                <a:lnTo>
                  <a:pt x="6833949" y="3011792"/>
                </a:lnTo>
                <a:cubicBezTo>
                  <a:pt x="6834708" y="3017967"/>
                  <a:pt x="6835412" y="3024143"/>
                  <a:pt x="6836117" y="3030264"/>
                </a:cubicBezTo>
                <a:close/>
                <a:moveTo>
                  <a:pt x="6018574" y="3096677"/>
                </a:moveTo>
                <a:lnTo>
                  <a:pt x="6016786" y="3082647"/>
                </a:lnTo>
                <a:lnTo>
                  <a:pt x="6829345" y="2974847"/>
                </a:lnTo>
                <a:cubicBezTo>
                  <a:pt x="6830157" y="2981023"/>
                  <a:pt x="6830969" y="2987144"/>
                  <a:pt x="6831729" y="2993319"/>
                </a:cubicBezTo>
                <a:close/>
                <a:moveTo>
                  <a:pt x="6014890" y="3068563"/>
                </a:moveTo>
                <a:cubicBezTo>
                  <a:pt x="6014240" y="3063904"/>
                  <a:pt x="6013535" y="3059245"/>
                  <a:pt x="6012885" y="3054532"/>
                </a:cubicBezTo>
                <a:lnTo>
                  <a:pt x="6824144" y="2938011"/>
                </a:lnTo>
                <a:lnTo>
                  <a:pt x="6826745" y="2956429"/>
                </a:lnTo>
                <a:close/>
                <a:moveTo>
                  <a:pt x="6010827" y="3040556"/>
                </a:moveTo>
                <a:lnTo>
                  <a:pt x="6008714" y="3026526"/>
                </a:lnTo>
                <a:lnTo>
                  <a:pt x="6818620" y="2901175"/>
                </a:lnTo>
                <a:cubicBezTo>
                  <a:pt x="6819594" y="2907297"/>
                  <a:pt x="6820515" y="2913418"/>
                  <a:pt x="6821435" y="2919539"/>
                </a:cubicBezTo>
                <a:close/>
                <a:moveTo>
                  <a:pt x="6006493" y="3012550"/>
                </a:moveTo>
                <a:lnTo>
                  <a:pt x="6004218" y="2998574"/>
                </a:lnTo>
                <a:lnTo>
                  <a:pt x="6812769" y="2864393"/>
                </a:lnTo>
                <a:cubicBezTo>
                  <a:pt x="6813744" y="2870515"/>
                  <a:pt x="6814773" y="2876636"/>
                  <a:pt x="6815749" y="2882757"/>
                </a:cubicBezTo>
                <a:close/>
                <a:moveTo>
                  <a:pt x="6001889" y="2984598"/>
                </a:moveTo>
                <a:lnTo>
                  <a:pt x="5999451" y="2970676"/>
                </a:lnTo>
                <a:lnTo>
                  <a:pt x="6806593" y="2827666"/>
                </a:lnTo>
                <a:cubicBezTo>
                  <a:pt x="6807677" y="2833787"/>
                  <a:pt x="6808760" y="2839908"/>
                  <a:pt x="6809789" y="2846030"/>
                </a:cubicBezTo>
                <a:close/>
                <a:moveTo>
                  <a:pt x="5996905" y="2956700"/>
                </a:moveTo>
                <a:cubicBezTo>
                  <a:pt x="5996093" y="2952096"/>
                  <a:pt x="5995226" y="2947437"/>
                  <a:pt x="5994359" y="2942778"/>
                </a:cubicBezTo>
                <a:lnTo>
                  <a:pt x="6799767" y="2791101"/>
                </a:lnTo>
                <a:cubicBezTo>
                  <a:pt x="6800906" y="2797222"/>
                  <a:pt x="6802043" y="2803343"/>
                  <a:pt x="6803126" y="2809464"/>
                </a:cubicBezTo>
                <a:close/>
                <a:moveTo>
                  <a:pt x="5991488" y="2928911"/>
                </a:moveTo>
                <a:lnTo>
                  <a:pt x="5988726" y="2914989"/>
                </a:lnTo>
                <a:lnTo>
                  <a:pt x="6792455" y="2754427"/>
                </a:lnTo>
                <a:lnTo>
                  <a:pt x="6796030" y="2772737"/>
                </a:lnTo>
                <a:close/>
                <a:moveTo>
                  <a:pt x="5986071" y="2901121"/>
                </a:moveTo>
                <a:cubicBezTo>
                  <a:pt x="5985150" y="2896517"/>
                  <a:pt x="5984175" y="2891912"/>
                  <a:pt x="5983200" y="2887253"/>
                </a:cubicBezTo>
                <a:lnTo>
                  <a:pt x="6784924" y="2717970"/>
                </a:lnTo>
                <a:cubicBezTo>
                  <a:pt x="6786225" y="2724037"/>
                  <a:pt x="6787472" y="2730104"/>
                  <a:pt x="6788717" y="2736172"/>
                </a:cubicBezTo>
                <a:close/>
                <a:moveTo>
                  <a:pt x="5980220" y="2873440"/>
                </a:moveTo>
                <a:cubicBezTo>
                  <a:pt x="5979246" y="2868835"/>
                  <a:pt x="5978216" y="2864231"/>
                  <a:pt x="5977187" y="2859626"/>
                </a:cubicBezTo>
                <a:lnTo>
                  <a:pt x="6777395" y="2681947"/>
                </a:lnTo>
                <a:cubicBezTo>
                  <a:pt x="6778750" y="2688014"/>
                  <a:pt x="6780104" y="2694081"/>
                  <a:pt x="6781404" y="2700148"/>
                </a:cubicBezTo>
                <a:close/>
                <a:moveTo>
                  <a:pt x="5974099" y="2845813"/>
                </a:moveTo>
                <a:cubicBezTo>
                  <a:pt x="5973016" y="2841208"/>
                  <a:pt x="5971986" y="2836604"/>
                  <a:pt x="5970903" y="2831999"/>
                </a:cubicBezTo>
                <a:lnTo>
                  <a:pt x="6768890" y="2645219"/>
                </a:lnTo>
                <a:lnTo>
                  <a:pt x="6773116" y="2663366"/>
                </a:lnTo>
                <a:close/>
                <a:moveTo>
                  <a:pt x="5967653" y="2818240"/>
                </a:moveTo>
                <a:cubicBezTo>
                  <a:pt x="5966516" y="2813636"/>
                  <a:pt x="5965432" y="2809085"/>
                  <a:pt x="5964295" y="2804481"/>
                </a:cubicBezTo>
                <a:lnTo>
                  <a:pt x="6760224" y="2608979"/>
                </a:lnTo>
                <a:lnTo>
                  <a:pt x="6764610" y="2627072"/>
                </a:lnTo>
                <a:close/>
                <a:moveTo>
                  <a:pt x="5960882" y="2790721"/>
                </a:moveTo>
                <a:cubicBezTo>
                  <a:pt x="5959744" y="2786171"/>
                  <a:pt x="5958552" y="2781621"/>
                  <a:pt x="5957361" y="2777016"/>
                </a:cubicBezTo>
                <a:lnTo>
                  <a:pt x="6751068" y="2573172"/>
                </a:lnTo>
                <a:cubicBezTo>
                  <a:pt x="6752639" y="2579185"/>
                  <a:pt x="6754156" y="2585198"/>
                  <a:pt x="6755673" y="2591211"/>
                </a:cubicBezTo>
                <a:close/>
                <a:moveTo>
                  <a:pt x="5953839" y="2763311"/>
                </a:moveTo>
                <a:cubicBezTo>
                  <a:pt x="5952648" y="2758761"/>
                  <a:pt x="5951402" y="2754210"/>
                  <a:pt x="5950210" y="2749660"/>
                </a:cubicBezTo>
                <a:lnTo>
                  <a:pt x="6741642" y="2536770"/>
                </a:lnTo>
                <a:cubicBezTo>
                  <a:pt x="6743268" y="2542783"/>
                  <a:pt x="6744839" y="2548795"/>
                  <a:pt x="6746410" y="2554808"/>
                </a:cubicBezTo>
                <a:close/>
                <a:moveTo>
                  <a:pt x="5946472" y="2736226"/>
                </a:moveTo>
                <a:cubicBezTo>
                  <a:pt x="5945226" y="2731675"/>
                  <a:pt x="5943981" y="2727125"/>
                  <a:pt x="5942680" y="2722575"/>
                </a:cubicBezTo>
                <a:lnTo>
                  <a:pt x="6731784" y="2501071"/>
                </a:lnTo>
                <a:cubicBezTo>
                  <a:pt x="6733462" y="2507030"/>
                  <a:pt x="6735088" y="2513043"/>
                  <a:pt x="6736767" y="2519002"/>
                </a:cubicBezTo>
                <a:close/>
                <a:moveTo>
                  <a:pt x="5938834" y="2709140"/>
                </a:moveTo>
                <a:cubicBezTo>
                  <a:pt x="5937534" y="2704590"/>
                  <a:pt x="5936234" y="2700040"/>
                  <a:pt x="5934880" y="2695544"/>
                </a:cubicBezTo>
                <a:lnTo>
                  <a:pt x="6721491" y="2465373"/>
                </a:lnTo>
                <a:lnTo>
                  <a:pt x="6726908" y="2483303"/>
                </a:lnTo>
                <a:close/>
                <a:moveTo>
                  <a:pt x="5930871" y="2682055"/>
                </a:moveTo>
                <a:lnTo>
                  <a:pt x="5926808" y="2668513"/>
                </a:lnTo>
                <a:lnTo>
                  <a:pt x="6710819" y="2429783"/>
                </a:lnTo>
                <a:cubicBezTo>
                  <a:pt x="6712662" y="2435741"/>
                  <a:pt x="6714448" y="2441646"/>
                  <a:pt x="6716236" y="2447659"/>
                </a:cubicBezTo>
                <a:close/>
                <a:moveTo>
                  <a:pt x="5922637" y="2654970"/>
                </a:moveTo>
                <a:lnTo>
                  <a:pt x="5918358" y="2641427"/>
                </a:lnTo>
                <a:lnTo>
                  <a:pt x="6699714" y="2394084"/>
                </a:lnTo>
                <a:cubicBezTo>
                  <a:pt x="6701611" y="2400043"/>
                  <a:pt x="6703507" y="2406002"/>
                  <a:pt x="6705131" y="2411960"/>
                </a:cubicBezTo>
                <a:close/>
                <a:moveTo>
                  <a:pt x="5914024" y="2627885"/>
                </a:moveTo>
                <a:lnTo>
                  <a:pt x="5909637" y="2614396"/>
                </a:lnTo>
                <a:lnTo>
                  <a:pt x="6688231" y="2358440"/>
                </a:lnTo>
                <a:cubicBezTo>
                  <a:pt x="6690181" y="2364399"/>
                  <a:pt x="6692131" y="2370303"/>
                  <a:pt x="6694027" y="2376262"/>
                </a:cubicBezTo>
                <a:close/>
                <a:moveTo>
                  <a:pt x="5905140" y="2600799"/>
                </a:moveTo>
                <a:cubicBezTo>
                  <a:pt x="5903677" y="2596287"/>
                  <a:pt x="5902161" y="2591791"/>
                  <a:pt x="5900590" y="2587311"/>
                </a:cubicBezTo>
                <a:lnTo>
                  <a:pt x="6676367" y="2322850"/>
                </a:lnTo>
                <a:cubicBezTo>
                  <a:pt x="6678371" y="2328754"/>
                  <a:pt x="6680376" y="2334659"/>
                  <a:pt x="6682326" y="2340618"/>
                </a:cubicBezTo>
                <a:close/>
                <a:moveTo>
                  <a:pt x="5895985" y="2573714"/>
                </a:moveTo>
                <a:cubicBezTo>
                  <a:pt x="5894414" y="2569218"/>
                  <a:pt x="5892897" y="2564776"/>
                  <a:pt x="5891273" y="2560280"/>
                </a:cubicBezTo>
                <a:lnTo>
                  <a:pt x="6664070" y="2287368"/>
                </a:lnTo>
                <a:cubicBezTo>
                  <a:pt x="6666183" y="2293218"/>
                  <a:pt x="6668241" y="2299123"/>
                  <a:pt x="6670246" y="2305028"/>
                </a:cubicBezTo>
                <a:close/>
                <a:moveTo>
                  <a:pt x="5886506" y="2546899"/>
                </a:moveTo>
                <a:cubicBezTo>
                  <a:pt x="5884934" y="2542457"/>
                  <a:pt x="5883309" y="2538016"/>
                  <a:pt x="5881684" y="2533573"/>
                </a:cubicBezTo>
                <a:lnTo>
                  <a:pt x="6651449" y="2251886"/>
                </a:lnTo>
                <a:cubicBezTo>
                  <a:pt x="6653561" y="2257737"/>
                  <a:pt x="6655728" y="2263587"/>
                  <a:pt x="6657787" y="2269438"/>
                </a:cubicBezTo>
                <a:close/>
                <a:moveTo>
                  <a:pt x="5876755" y="2520248"/>
                </a:moveTo>
                <a:cubicBezTo>
                  <a:pt x="5875129" y="2515806"/>
                  <a:pt x="5873450" y="2511364"/>
                  <a:pt x="5871771" y="2506921"/>
                </a:cubicBezTo>
                <a:lnTo>
                  <a:pt x="6638393" y="2217055"/>
                </a:lnTo>
                <a:cubicBezTo>
                  <a:pt x="6640615" y="2222905"/>
                  <a:pt x="6642781" y="2228755"/>
                  <a:pt x="6644948" y="2234606"/>
                </a:cubicBezTo>
                <a:close/>
                <a:moveTo>
                  <a:pt x="5866733" y="2493650"/>
                </a:moveTo>
                <a:cubicBezTo>
                  <a:pt x="5864999" y="2489262"/>
                  <a:pt x="5863320" y="2484820"/>
                  <a:pt x="5861316" y="2480432"/>
                </a:cubicBezTo>
                <a:lnTo>
                  <a:pt x="6624689" y="2182169"/>
                </a:lnTo>
                <a:cubicBezTo>
                  <a:pt x="6626963" y="2187965"/>
                  <a:pt x="6629239" y="2193761"/>
                  <a:pt x="6631460" y="2199612"/>
                </a:cubicBezTo>
                <a:lnTo>
                  <a:pt x="5866462" y="2493650"/>
                </a:lnTo>
                <a:close/>
                <a:moveTo>
                  <a:pt x="5856386" y="2467214"/>
                </a:moveTo>
                <a:cubicBezTo>
                  <a:pt x="5854653" y="2462772"/>
                  <a:pt x="5852865" y="2458385"/>
                  <a:pt x="5850969" y="2453997"/>
                </a:cubicBezTo>
                <a:lnTo>
                  <a:pt x="6611038" y="2147391"/>
                </a:lnTo>
                <a:lnTo>
                  <a:pt x="6617971" y="2164780"/>
                </a:lnTo>
                <a:close/>
                <a:moveTo>
                  <a:pt x="5845552" y="2440833"/>
                </a:moveTo>
                <a:cubicBezTo>
                  <a:pt x="5843765" y="2436500"/>
                  <a:pt x="5841923" y="2432112"/>
                  <a:pt x="5840135" y="2427724"/>
                </a:cubicBezTo>
                <a:lnTo>
                  <a:pt x="6596791" y="2112830"/>
                </a:lnTo>
                <a:lnTo>
                  <a:pt x="6603941" y="2130111"/>
                </a:lnTo>
                <a:close/>
                <a:moveTo>
                  <a:pt x="5834718" y="2414615"/>
                </a:moveTo>
                <a:lnTo>
                  <a:pt x="5829301" y="2401560"/>
                </a:lnTo>
                <a:lnTo>
                  <a:pt x="6582273" y="2078378"/>
                </a:lnTo>
                <a:cubicBezTo>
                  <a:pt x="6584764" y="2084120"/>
                  <a:pt x="6587202" y="2089862"/>
                  <a:pt x="6589640" y="2095604"/>
                </a:cubicBezTo>
                <a:close/>
                <a:moveTo>
                  <a:pt x="5823559" y="2388559"/>
                </a:moveTo>
                <a:cubicBezTo>
                  <a:pt x="5821663" y="2384225"/>
                  <a:pt x="5819767" y="2379891"/>
                  <a:pt x="5817817" y="2375558"/>
                </a:cubicBezTo>
                <a:lnTo>
                  <a:pt x="6567430" y="2044142"/>
                </a:lnTo>
                <a:lnTo>
                  <a:pt x="6574906" y="2061260"/>
                </a:lnTo>
                <a:close/>
                <a:moveTo>
                  <a:pt x="5812075" y="2362557"/>
                </a:moveTo>
                <a:lnTo>
                  <a:pt x="5806224" y="2349610"/>
                </a:lnTo>
                <a:lnTo>
                  <a:pt x="6552100" y="2010014"/>
                </a:lnTo>
                <a:cubicBezTo>
                  <a:pt x="6554700" y="2015702"/>
                  <a:pt x="6557246" y="2021390"/>
                  <a:pt x="6559792" y="2027024"/>
                </a:cubicBezTo>
                <a:close/>
                <a:moveTo>
                  <a:pt x="5800266" y="2336717"/>
                </a:moveTo>
                <a:cubicBezTo>
                  <a:pt x="5798316" y="2332438"/>
                  <a:pt x="5796311" y="2328158"/>
                  <a:pt x="5794307" y="2323879"/>
                </a:cubicBezTo>
                <a:lnTo>
                  <a:pt x="6536445" y="1976104"/>
                </a:lnTo>
                <a:cubicBezTo>
                  <a:pt x="6539099" y="1981521"/>
                  <a:pt x="6541862" y="1987371"/>
                  <a:pt x="6544353" y="1993059"/>
                </a:cubicBezTo>
                <a:close/>
                <a:moveTo>
                  <a:pt x="5788240" y="2311041"/>
                </a:moveTo>
                <a:cubicBezTo>
                  <a:pt x="5786236" y="2306761"/>
                  <a:pt x="5784177" y="2302482"/>
                  <a:pt x="5782119" y="2298202"/>
                </a:cubicBezTo>
                <a:lnTo>
                  <a:pt x="6520410" y="1942355"/>
                </a:lnTo>
                <a:cubicBezTo>
                  <a:pt x="6523119" y="1947772"/>
                  <a:pt x="6525827" y="1953569"/>
                  <a:pt x="6528482" y="1959202"/>
                </a:cubicBezTo>
                <a:close/>
                <a:moveTo>
                  <a:pt x="5775889" y="2285418"/>
                </a:moveTo>
                <a:lnTo>
                  <a:pt x="5769659" y="2272688"/>
                </a:lnTo>
                <a:lnTo>
                  <a:pt x="6503996" y="1908824"/>
                </a:lnTo>
                <a:lnTo>
                  <a:pt x="6512285" y="1925562"/>
                </a:lnTo>
                <a:close/>
                <a:moveTo>
                  <a:pt x="5763322" y="2260012"/>
                </a:moveTo>
                <a:cubicBezTo>
                  <a:pt x="5761209" y="2255787"/>
                  <a:pt x="5759042" y="2251561"/>
                  <a:pt x="5756875" y="2247336"/>
                </a:cubicBezTo>
                <a:lnTo>
                  <a:pt x="6487257" y="1875455"/>
                </a:lnTo>
                <a:lnTo>
                  <a:pt x="6495708" y="1892085"/>
                </a:lnTo>
                <a:close/>
                <a:moveTo>
                  <a:pt x="5750429" y="2234714"/>
                </a:moveTo>
                <a:lnTo>
                  <a:pt x="5743874" y="2222092"/>
                </a:lnTo>
                <a:lnTo>
                  <a:pt x="6470140" y="1842248"/>
                </a:lnTo>
                <a:lnTo>
                  <a:pt x="6478753" y="1858824"/>
                </a:lnTo>
                <a:close/>
                <a:moveTo>
                  <a:pt x="5737319" y="2209687"/>
                </a:moveTo>
                <a:lnTo>
                  <a:pt x="5730657" y="2197174"/>
                </a:lnTo>
                <a:lnTo>
                  <a:pt x="6452697" y="1809366"/>
                </a:lnTo>
                <a:cubicBezTo>
                  <a:pt x="6455676" y="1814821"/>
                  <a:pt x="6458601" y="1820239"/>
                  <a:pt x="6461473" y="1825618"/>
                </a:cubicBezTo>
                <a:close/>
                <a:moveTo>
                  <a:pt x="5723885" y="2184715"/>
                </a:moveTo>
                <a:cubicBezTo>
                  <a:pt x="5721610" y="2180544"/>
                  <a:pt x="5719389" y="2176372"/>
                  <a:pt x="5717060" y="2172255"/>
                </a:cubicBezTo>
                <a:lnTo>
                  <a:pt x="6434875" y="1776810"/>
                </a:lnTo>
                <a:cubicBezTo>
                  <a:pt x="6437854" y="1782227"/>
                  <a:pt x="6440887" y="1787644"/>
                  <a:pt x="6443813" y="1793061"/>
                </a:cubicBezTo>
                <a:close/>
                <a:moveTo>
                  <a:pt x="5710234" y="2159850"/>
                </a:moveTo>
                <a:lnTo>
                  <a:pt x="5703300" y="2147445"/>
                </a:lnTo>
                <a:lnTo>
                  <a:pt x="6416673" y="1744362"/>
                </a:lnTo>
                <a:cubicBezTo>
                  <a:pt x="6419761" y="1749779"/>
                  <a:pt x="6422795" y="1755196"/>
                  <a:pt x="6425828" y="1760613"/>
                </a:cubicBezTo>
                <a:close/>
                <a:moveTo>
                  <a:pt x="5696258" y="2135149"/>
                </a:moveTo>
                <a:lnTo>
                  <a:pt x="5689216" y="2122852"/>
                </a:lnTo>
                <a:lnTo>
                  <a:pt x="6398201" y="1711859"/>
                </a:lnTo>
                <a:cubicBezTo>
                  <a:pt x="6401343" y="1717276"/>
                  <a:pt x="6404431" y="1722693"/>
                  <a:pt x="6407518" y="1728111"/>
                </a:cubicBezTo>
                <a:close/>
                <a:moveTo>
                  <a:pt x="5682066" y="2110555"/>
                </a:moveTo>
                <a:lnTo>
                  <a:pt x="5674806" y="2098367"/>
                </a:lnTo>
                <a:lnTo>
                  <a:pt x="6379024" y="1679519"/>
                </a:lnTo>
                <a:cubicBezTo>
                  <a:pt x="6382221" y="1684937"/>
                  <a:pt x="6385363" y="1690354"/>
                  <a:pt x="6388504" y="1695771"/>
                </a:cubicBezTo>
                <a:lnTo>
                  <a:pt x="5681795" y="2110718"/>
                </a:lnTo>
                <a:close/>
                <a:moveTo>
                  <a:pt x="5667548" y="2086178"/>
                </a:moveTo>
                <a:lnTo>
                  <a:pt x="5660181" y="2074044"/>
                </a:lnTo>
                <a:lnTo>
                  <a:pt x="6360282" y="1647559"/>
                </a:lnTo>
                <a:lnTo>
                  <a:pt x="6369978" y="1663810"/>
                </a:lnTo>
                <a:close/>
                <a:moveTo>
                  <a:pt x="5652759" y="2061964"/>
                </a:moveTo>
                <a:lnTo>
                  <a:pt x="5645229" y="2049884"/>
                </a:lnTo>
                <a:lnTo>
                  <a:pt x="6340455" y="1615869"/>
                </a:lnTo>
                <a:cubicBezTo>
                  <a:pt x="6343759" y="1621286"/>
                  <a:pt x="6347010" y="1626378"/>
                  <a:pt x="6350260" y="1631687"/>
                </a:cubicBezTo>
                <a:close/>
                <a:moveTo>
                  <a:pt x="5637754" y="2037858"/>
                </a:moveTo>
                <a:lnTo>
                  <a:pt x="5630061" y="2026049"/>
                </a:lnTo>
                <a:lnTo>
                  <a:pt x="6320521" y="1584504"/>
                </a:lnTo>
                <a:cubicBezTo>
                  <a:pt x="6323879" y="1589921"/>
                  <a:pt x="6327238" y="1594959"/>
                  <a:pt x="6330542" y="1600214"/>
                </a:cubicBezTo>
                <a:lnTo>
                  <a:pt x="5637700" y="2038021"/>
                </a:lnTo>
                <a:close/>
                <a:moveTo>
                  <a:pt x="5622424" y="2013969"/>
                </a:moveTo>
                <a:lnTo>
                  <a:pt x="5614731" y="2002051"/>
                </a:lnTo>
                <a:lnTo>
                  <a:pt x="6300315" y="1553031"/>
                </a:lnTo>
                <a:cubicBezTo>
                  <a:pt x="6303728" y="1558448"/>
                  <a:pt x="6307140" y="1563432"/>
                  <a:pt x="6310499" y="1568632"/>
                </a:cubicBezTo>
                <a:close/>
                <a:moveTo>
                  <a:pt x="5606877" y="1990242"/>
                </a:moveTo>
                <a:cubicBezTo>
                  <a:pt x="5604276" y="1986288"/>
                  <a:pt x="5601460" y="1982333"/>
                  <a:pt x="5599022" y="1978433"/>
                </a:cubicBezTo>
                <a:lnTo>
                  <a:pt x="6279730" y="1521937"/>
                </a:lnTo>
                <a:cubicBezTo>
                  <a:pt x="6283197" y="1527354"/>
                  <a:pt x="6286664" y="1532284"/>
                  <a:pt x="6290077" y="1537484"/>
                </a:cubicBezTo>
                <a:close/>
                <a:moveTo>
                  <a:pt x="5591059" y="1966461"/>
                </a:moveTo>
                <a:lnTo>
                  <a:pt x="5583042" y="1954760"/>
                </a:lnTo>
                <a:lnTo>
                  <a:pt x="6258766" y="1490952"/>
                </a:lnTo>
                <a:lnTo>
                  <a:pt x="6269275" y="1506336"/>
                </a:lnTo>
                <a:close/>
                <a:moveTo>
                  <a:pt x="5574808" y="1943114"/>
                </a:moveTo>
                <a:lnTo>
                  <a:pt x="5566682" y="1931467"/>
                </a:lnTo>
                <a:lnTo>
                  <a:pt x="6237369" y="1460183"/>
                </a:lnTo>
                <a:lnTo>
                  <a:pt x="6248203" y="1475459"/>
                </a:lnTo>
                <a:close/>
                <a:moveTo>
                  <a:pt x="5558556" y="1919874"/>
                </a:moveTo>
                <a:lnTo>
                  <a:pt x="5550322" y="1908336"/>
                </a:lnTo>
                <a:lnTo>
                  <a:pt x="6215917" y="1430172"/>
                </a:lnTo>
                <a:lnTo>
                  <a:pt x="6226751" y="1445286"/>
                </a:lnTo>
                <a:close/>
                <a:moveTo>
                  <a:pt x="5541980" y="1896798"/>
                </a:moveTo>
                <a:lnTo>
                  <a:pt x="5533638" y="1885368"/>
                </a:lnTo>
                <a:lnTo>
                  <a:pt x="6193924" y="1399837"/>
                </a:lnTo>
                <a:lnTo>
                  <a:pt x="6204758" y="1414896"/>
                </a:lnTo>
                <a:lnTo>
                  <a:pt x="5541818" y="1897014"/>
                </a:lnTo>
                <a:close/>
                <a:moveTo>
                  <a:pt x="5525187" y="1873938"/>
                </a:moveTo>
                <a:lnTo>
                  <a:pt x="5516683" y="1862616"/>
                </a:lnTo>
                <a:lnTo>
                  <a:pt x="6171713" y="1369989"/>
                </a:lnTo>
                <a:cubicBezTo>
                  <a:pt x="6175451" y="1374918"/>
                  <a:pt x="6179135" y="1379902"/>
                  <a:pt x="6182547" y="1384885"/>
                </a:cubicBezTo>
                <a:close/>
                <a:moveTo>
                  <a:pt x="5508123" y="1851295"/>
                </a:moveTo>
                <a:lnTo>
                  <a:pt x="5499510" y="1840027"/>
                </a:lnTo>
                <a:lnTo>
                  <a:pt x="6149016" y="1340466"/>
                </a:lnTo>
                <a:lnTo>
                  <a:pt x="6160338" y="1355254"/>
                </a:lnTo>
                <a:close/>
                <a:moveTo>
                  <a:pt x="5490843" y="1828814"/>
                </a:moveTo>
                <a:lnTo>
                  <a:pt x="5482068" y="1817600"/>
                </a:lnTo>
                <a:lnTo>
                  <a:pt x="6126373" y="1310997"/>
                </a:lnTo>
                <a:lnTo>
                  <a:pt x="6137857" y="1325623"/>
                </a:lnTo>
                <a:close/>
                <a:moveTo>
                  <a:pt x="5473292" y="1806495"/>
                </a:moveTo>
                <a:lnTo>
                  <a:pt x="5464408" y="1795661"/>
                </a:lnTo>
                <a:lnTo>
                  <a:pt x="6103134" y="1282016"/>
                </a:lnTo>
                <a:lnTo>
                  <a:pt x="6114726" y="1296533"/>
                </a:lnTo>
                <a:close/>
                <a:moveTo>
                  <a:pt x="5455524" y="1784394"/>
                </a:moveTo>
                <a:lnTo>
                  <a:pt x="5446531" y="1773560"/>
                </a:lnTo>
                <a:lnTo>
                  <a:pt x="6079623" y="1253088"/>
                </a:lnTo>
                <a:cubicBezTo>
                  <a:pt x="6083578" y="1257855"/>
                  <a:pt x="6087478" y="1262677"/>
                  <a:pt x="6091379" y="1267498"/>
                </a:cubicBezTo>
                <a:close/>
                <a:moveTo>
                  <a:pt x="5437485" y="1762726"/>
                </a:moveTo>
                <a:lnTo>
                  <a:pt x="5428384" y="1751891"/>
                </a:lnTo>
                <a:lnTo>
                  <a:pt x="6055951" y="1224324"/>
                </a:lnTo>
                <a:lnTo>
                  <a:pt x="6067869" y="1238625"/>
                </a:lnTo>
                <a:lnTo>
                  <a:pt x="5437594" y="1762509"/>
                </a:lnTo>
                <a:close/>
                <a:moveTo>
                  <a:pt x="5419230" y="1741057"/>
                </a:moveTo>
                <a:lnTo>
                  <a:pt x="5410020" y="1730223"/>
                </a:lnTo>
                <a:lnTo>
                  <a:pt x="6031737" y="1196209"/>
                </a:lnTo>
                <a:lnTo>
                  <a:pt x="6043817" y="1210348"/>
                </a:lnTo>
                <a:close/>
                <a:moveTo>
                  <a:pt x="5400757" y="1719389"/>
                </a:moveTo>
                <a:lnTo>
                  <a:pt x="5391440" y="1708555"/>
                </a:lnTo>
                <a:lnTo>
                  <a:pt x="6007414" y="1167986"/>
                </a:lnTo>
                <a:cubicBezTo>
                  <a:pt x="6011531" y="1172645"/>
                  <a:pt x="6015594" y="1177304"/>
                  <a:pt x="6019657" y="1182017"/>
                </a:cubicBezTo>
                <a:close/>
                <a:moveTo>
                  <a:pt x="5382069" y="1698100"/>
                </a:moveTo>
                <a:cubicBezTo>
                  <a:pt x="5378927" y="1694579"/>
                  <a:pt x="5375785" y="1691004"/>
                  <a:pt x="5372589" y="1687266"/>
                </a:cubicBezTo>
                <a:lnTo>
                  <a:pt x="5982658" y="1140143"/>
                </a:lnTo>
                <a:lnTo>
                  <a:pt x="5995009" y="1154064"/>
                </a:lnTo>
                <a:close/>
                <a:moveTo>
                  <a:pt x="5363109" y="1676973"/>
                </a:moveTo>
                <a:lnTo>
                  <a:pt x="5353575" y="1666519"/>
                </a:lnTo>
                <a:lnTo>
                  <a:pt x="5957739" y="1112624"/>
                </a:lnTo>
                <a:lnTo>
                  <a:pt x="5970253" y="1126329"/>
                </a:lnTo>
                <a:close/>
                <a:moveTo>
                  <a:pt x="5343933" y="1656064"/>
                </a:moveTo>
                <a:lnTo>
                  <a:pt x="5334290" y="1645717"/>
                </a:lnTo>
                <a:lnTo>
                  <a:pt x="5932334" y="1085322"/>
                </a:lnTo>
                <a:lnTo>
                  <a:pt x="5945009" y="1098919"/>
                </a:lnTo>
                <a:close/>
                <a:moveTo>
                  <a:pt x="5324540" y="1635370"/>
                </a:moveTo>
                <a:lnTo>
                  <a:pt x="5314789" y="1625186"/>
                </a:lnTo>
                <a:lnTo>
                  <a:pt x="5906874" y="1058291"/>
                </a:lnTo>
                <a:lnTo>
                  <a:pt x="5919712" y="1071779"/>
                </a:lnTo>
                <a:close/>
                <a:moveTo>
                  <a:pt x="5304930" y="1614894"/>
                </a:moveTo>
                <a:cubicBezTo>
                  <a:pt x="5301679" y="1611481"/>
                  <a:pt x="5298375" y="1608123"/>
                  <a:pt x="5295071" y="1604710"/>
                </a:cubicBezTo>
                <a:lnTo>
                  <a:pt x="5880872" y="1031585"/>
                </a:lnTo>
                <a:cubicBezTo>
                  <a:pt x="5885260" y="1036027"/>
                  <a:pt x="5889539" y="1040469"/>
                  <a:pt x="5893873" y="1044911"/>
                </a:cubicBezTo>
                <a:close/>
                <a:moveTo>
                  <a:pt x="5285103" y="1594634"/>
                </a:moveTo>
                <a:lnTo>
                  <a:pt x="5275136" y="1584558"/>
                </a:lnTo>
                <a:lnTo>
                  <a:pt x="5854762" y="1004933"/>
                </a:lnTo>
                <a:lnTo>
                  <a:pt x="5867871" y="1018096"/>
                </a:lnTo>
                <a:close/>
                <a:moveTo>
                  <a:pt x="5265060" y="1574591"/>
                </a:moveTo>
                <a:lnTo>
                  <a:pt x="5254984" y="1564624"/>
                </a:lnTo>
                <a:lnTo>
                  <a:pt x="5828434" y="978985"/>
                </a:lnTo>
                <a:lnTo>
                  <a:pt x="5841652" y="992040"/>
                </a:lnTo>
                <a:close/>
                <a:moveTo>
                  <a:pt x="5244908" y="1554765"/>
                </a:moveTo>
                <a:lnTo>
                  <a:pt x="5234724" y="1544905"/>
                </a:lnTo>
                <a:lnTo>
                  <a:pt x="5801728" y="953146"/>
                </a:lnTo>
                <a:lnTo>
                  <a:pt x="5815108" y="966038"/>
                </a:lnTo>
                <a:close/>
                <a:moveTo>
                  <a:pt x="5224432" y="1535155"/>
                </a:moveTo>
                <a:lnTo>
                  <a:pt x="5214140" y="1525404"/>
                </a:lnTo>
                <a:lnTo>
                  <a:pt x="5774752" y="927523"/>
                </a:lnTo>
                <a:lnTo>
                  <a:pt x="5788240" y="940307"/>
                </a:lnTo>
                <a:close/>
                <a:moveTo>
                  <a:pt x="5203793" y="1515762"/>
                </a:moveTo>
                <a:lnTo>
                  <a:pt x="5193338" y="1506119"/>
                </a:lnTo>
                <a:lnTo>
                  <a:pt x="5747449" y="902279"/>
                </a:lnTo>
                <a:lnTo>
                  <a:pt x="5761155" y="914847"/>
                </a:lnTo>
                <a:close/>
                <a:moveTo>
                  <a:pt x="5182883" y="1496585"/>
                </a:moveTo>
                <a:lnTo>
                  <a:pt x="5172374" y="1487105"/>
                </a:lnTo>
                <a:lnTo>
                  <a:pt x="5719931" y="877253"/>
                </a:lnTo>
                <a:lnTo>
                  <a:pt x="5733744" y="889712"/>
                </a:lnTo>
                <a:close/>
                <a:moveTo>
                  <a:pt x="5161811" y="1477680"/>
                </a:moveTo>
                <a:cubicBezTo>
                  <a:pt x="5158290" y="1474538"/>
                  <a:pt x="5154768" y="1471396"/>
                  <a:pt x="5150977" y="1468308"/>
                </a:cubicBezTo>
                <a:lnTo>
                  <a:pt x="5691924" y="852605"/>
                </a:lnTo>
                <a:lnTo>
                  <a:pt x="5705846" y="864902"/>
                </a:lnTo>
                <a:close/>
                <a:moveTo>
                  <a:pt x="5140522" y="1458937"/>
                </a:moveTo>
                <a:lnTo>
                  <a:pt x="5129687" y="1449674"/>
                </a:lnTo>
                <a:lnTo>
                  <a:pt x="5663972" y="828228"/>
                </a:lnTo>
                <a:lnTo>
                  <a:pt x="5678057" y="840362"/>
                </a:lnTo>
                <a:close/>
                <a:moveTo>
                  <a:pt x="5118853" y="1440519"/>
                </a:moveTo>
                <a:lnTo>
                  <a:pt x="5108019" y="1431364"/>
                </a:lnTo>
                <a:lnTo>
                  <a:pt x="5635587" y="804122"/>
                </a:lnTo>
                <a:lnTo>
                  <a:pt x="5649780" y="816148"/>
                </a:lnTo>
                <a:close/>
                <a:moveTo>
                  <a:pt x="5097185" y="1422263"/>
                </a:moveTo>
                <a:lnTo>
                  <a:pt x="5086351" y="1413217"/>
                </a:lnTo>
                <a:lnTo>
                  <a:pt x="5607310" y="780125"/>
                </a:lnTo>
                <a:lnTo>
                  <a:pt x="5621665" y="791988"/>
                </a:lnTo>
                <a:close/>
                <a:moveTo>
                  <a:pt x="5075517" y="1404279"/>
                </a:moveTo>
                <a:lnTo>
                  <a:pt x="5064683" y="1395340"/>
                </a:lnTo>
                <a:lnTo>
                  <a:pt x="5578599" y="756886"/>
                </a:lnTo>
                <a:lnTo>
                  <a:pt x="5593063" y="768586"/>
                </a:lnTo>
                <a:close/>
                <a:moveTo>
                  <a:pt x="5053415" y="1386511"/>
                </a:moveTo>
                <a:lnTo>
                  <a:pt x="5042581" y="1377735"/>
                </a:lnTo>
                <a:lnTo>
                  <a:pt x="5549348" y="733755"/>
                </a:lnTo>
                <a:lnTo>
                  <a:pt x="5563919" y="745293"/>
                </a:lnTo>
                <a:close/>
                <a:moveTo>
                  <a:pt x="5031206" y="1369014"/>
                </a:moveTo>
                <a:lnTo>
                  <a:pt x="5019992" y="1360346"/>
                </a:lnTo>
                <a:lnTo>
                  <a:pt x="5519987" y="710949"/>
                </a:lnTo>
                <a:lnTo>
                  <a:pt x="5534721" y="722325"/>
                </a:lnTo>
                <a:close/>
                <a:moveTo>
                  <a:pt x="5008779" y="1351733"/>
                </a:moveTo>
                <a:lnTo>
                  <a:pt x="4997457" y="1343174"/>
                </a:lnTo>
                <a:lnTo>
                  <a:pt x="5490410" y="688414"/>
                </a:lnTo>
                <a:lnTo>
                  <a:pt x="5505199" y="699627"/>
                </a:lnTo>
                <a:lnTo>
                  <a:pt x="5008725" y="1351733"/>
                </a:lnTo>
                <a:close/>
                <a:moveTo>
                  <a:pt x="4986135" y="1334669"/>
                </a:moveTo>
                <a:lnTo>
                  <a:pt x="4974760" y="1326273"/>
                </a:lnTo>
                <a:lnTo>
                  <a:pt x="5460670" y="666366"/>
                </a:lnTo>
                <a:lnTo>
                  <a:pt x="5475567" y="677201"/>
                </a:lnTo>
                <a:close/>
                <a:moveTo>
                  <a:pt x="4963384" y="1317931"/>
                </a:moveTo>
                <a:lnTo>
                  <a:pt x="4951900" y="1309643"/>
                </a:lnTo>
                <a:lnTo>
                  <a:pt x="5430605" y="644373"/>
                </a:lnTo>
                <a:lnTo>
                  <a:pt x="5445665" y="655207"/>
                </a:lnTo>
                <a:close/>
                <a:moveTo>
                  <a:pt x="4940416" y="1301679"/>
                </a:moveTo>
                <a:lnTo>
                  <a:pt x="4928823" y="1293500"/>
                </a:lnTo>
                <a:lnTo>
                  <a:pt x="5400324" y="623030"/>
                </a:lnTo>
                <a:cubicBezTo>
                  <a:pt x="5405416" y="626551"/>
                  <a:pt x="5410454" y="630126"/>
                  <a:pt x="5415492" y="633864"/>
                </a:cubicBezTo>
                <a:close/>
                <a:moveTo>
                  <a:pt x="4917230" y="1285428"/>
                </a:moveTo>
                <a:lnTo>
                  <a:pt x="4905638" y="1277411"/>
                </a:lnTo>
                <a:lnTo>
                  <a:pt x="5369826" y="601958"/>
                </a:lnTo>
                <a:lnTo>
                  <a:pt x="5385210" y="612196"/>
                </a:lnTo>
                <a:close/>
                <a:moveTo>
                  <a:pt x="4893937" y="1269177"/>
                </a:moveTo>
                <a:lnTo>
                  <a:pt x="4882236" y="1261268"/>
                </a:lnTo>
                <a:lnTo>
                  <a:pt x="5339111" y="580885"/>
                </a:lnTo>
                <a:lnTo>
                  <a:pt x="5354496" y="591286"/>
                </a:lnTo>
                <a:close/>
                <a:moveTo>
                  <a:pt x="4870481" y="1253413"/>
                </a:moveTo>
                <a:lnTo>
                  <a:pt x="4858672" y="1245667"/>
                </a:lnTo>
                <a:lnTo>
                  <a:pt x="5308288" y="560355"/>
                </a:lnTo>
                <a:cubicBezTo>
                  <a:pt x="5313706" y="563767"/>
                  <a:pt x="5318635" y="567126"/>
                  <a:pt x="5323781" y="570593"/>
                </a:cubicBezTo>
                <a:close/>
                <a:moveTo>
                  <a:pt x="4846809" y="1237921"/>
                </a:moveTo>
                <a:lnTo>
                  <a:pt x="4834946" y="1230283"/>
                </a:lnTo>
                <a:lnTo>
                  <a:pt x="5276869" y="540041"/>
                </a:lnTo>
                <a:lnTo>
                  <a:pt x="5292470" y="550116"/>
                </a:lnTo>
                <a:close/>
                <a:moveTo>
                  <a:pt x="4823028" y="1222699"/>
                </a:moveTo>
                <a:lnTo>
                  <a:pt x="4811056" y="1215169"/>
                </a:lnTo>
                <a:lnTo>
                  <a:pt x="5245667" y="520106"/>
                </a:lnTo>
                <a:lnTo>
                  <a:pt x="5261377" y="530019"/>
                </a:lnTo>
                <a:lnTo>
                  <a:pt x="4823028" y="1222536"/>
                </a:lnTo>
                <a:close/>
                <a:moveTo>
                  <a:pt x="4799030" y="1207693"/>
                </a:moveTo>
                <a:lnTo>
                  <a:pt x="4787004" y="1200272"/>
                </a:lnTo>
                <a:lnTo>
                  <a:pt x="5214031" y="500658"/>
                </a:lnTo>
                <a:cubicBezTo>
                  <a:pt x="5219449" y="503855"/>
                  <a:pt x="5224594" y="507105"/>
                  <a:pt x="5229849" y="510355"/>
                </a:cubicBezTo>
                <a:close/>
                <a:moveTo>
                  <a:pt x="4774924" y="1192959"/>
                </a:moveTo>
                <a:lnTo>
                  <a:pt x="4762790" y="1185700"/>
                </a:lnTo>
                <a:lnTo>
                  <a:pt x="5182233" y="481482"/>
                </a:lnTo>
                <a:cubicBezTo>
                  <a:pt x="5187650" y="484624"/>
                  <a:pt x="5193067" y="487820"/>
                  <a:pt x="5198159" y="491016"/>
                </a:cubicBezTo>
                <a:close/>
                <a:moveTo>
                  <a:pt x="4750656" y="1178495"/>
                </a:moveTo>
                <a:lnTo>
                  <a:pt x="4738467" y="1171399"/>
                </a:lnTo>
                <a:lnTo>
                  <a:pt x="5150164" y="462739"/>
                </a:lnTo>
                <a:lnTo>
                  <a:pt x="5166415" y="472111"/>
                </a:lnTo>
                <a:close/>
                <a:moveTo>
                  <a:pt x="4726225" y="1164303"/>
                </a:moveTo>
                <a:lnTo>
                  <a:pt x="4713982" y="1157315"/>
                </a:lnTo>
                <a:lnTo>
                  <a:pt x="5118041" y="444267"/>
                </a:lnTo>
                <a:lnTo>
                  <a:pt x="5134292" y="453476"/>
                </a:lnTo>
                <a:close/>
                <a:moveTo>
                  <a:pt x="4701685" y="1150381"/>
                </a:moveTo>
                <a:lnTo>
                  <a:pt x="4689335" y="1143555"/>
                </a:lnTo>
                <a:lnTo>
                  <a:pt x="5085647" y="426066"/>
                </a:lnTo>
                <a:lnTo>
                  <a:pt x="5101898" y="435058"/>
                </a:lnTo>
                <a:close/>
                <a:moveTo>
                  <a:pt x="4676930" y="1136730"/>
                </a:moveTo>
                <a:lnTo>
                  <a:pt x="4664741" y="1129904"/>
                </a:lnTo>
                <a:lnTo>
                  <a:pt x="5053307" y="408243"/>
                </a:lnTo>
                <a:lnTo>
                  <a:pt x="5069558" y="417127"/>
                </a:lnTo>
                <a:close/>
                <a:moveTo>
                  <a:pt x="4652120" y="1123350"/>
                </a:moveTo>
                <a:lnTo>
                  <a:pt x="4639606" y="1116741"/>
                </a:lnTo>
                <a:lnTo>
                  <a:pt x="5020317" y="390855"/>
                </a:lnTo>
                <a:lnTo>
                  <a:pt x="5036568" y="399522"/>
                </a:lnTo>
                <a:lnTo>
                  <a:pt x="4651957" y="1123241"/>
                </a:lnTo>
                <a:close/>
                <a:moveTo>
                  <a:pt x="4627093" y="1110240"/>
                </a:moveTo>
                <a:cubicBezTo>
                  <a:pt x="4622922" y="1108074"/>
                  <a:pt x="4618750" y="1105907"/>
                  <a:pt x="4614525" y="1103794"/>
                </a:cubicBezTo>
                <a:lnTo>
                  <a:pt x="4987328" y="373845"/>
                </a:lnTo>
                <a:cubicBezTo>
                  <a:pt x="4992745" y="376662"/>
                  <a:pt x="4998162" y="379262"/>
                  <a:pt x="5003579" y="382350"/>
                </a:cubicBezTo>
                <a:close/>
                <a:moveTo>
                  <a:pt x="4601958" y="1097402"/>
                </a:moveTo>
                <a:lnTo>
                  <a:pt x="4589336" y="1091118"/>
                </a:lnTo>
                <a:lnTo>
                  <a:pt x="4954229" y="357215"/>
                </a:lnTo>
                <a:lnTo>
                  <a:pt x="4970805" y="365503"/>
                </a:lnTo>
                <a:close/>
                <a:moveTo>
                  <a:pt x="4576714" y="1084834"/>
                </a:moveTo>
                <a:lnTo>
                  <a:pt x="4564038" y="1078659"/>
                </a:lnTo>
                <a:lnTo>
                  <a:pt x="4920914" y="340855"/>
                </a:lnTo>
                <a:lnTo>
                  <a:pt x="4937544" y="348981"/>
                </a:lnTo>
                <a:close/>
                <a:moveTo>
                  <a:pt x="4551308" y="1072646"/>
                </a:moveTo>
                <a:lnTo>
                  <a:pt x="4538578" y="1066579"/>
                </a:lnTo>
                <a:lnTo>
                  <a:pt x="4887382" y="324766"/>
                </a:lnTo>
                <a:lnTo>
                  <a:pt x="4904175" y="332730"/>
                </a:lnTo>
                <a:close/>
                <a:moveTo>
                  <a:pt x="4525794" y="1060620"/>
                </a:moveTo>
                <a:lnTo>
                  <a:pt x="4513064" y="1054553"/>
                </a:lnTo>
                <a:lnTo>
                  <a:pt x="4853797" y="309165"/>
                </a:lnTo>
                <a:lnTo>
                  <a:pt x="4870644" y="316912"/>
                </a:lnTo>
                <a:close/>
                <a:moveTo>
                  <a:pt x="4500171" y="1048919"/>
                </a:moveTo>
                <a:lnTo>
                  <a:pt x="4487278" y="1043123"/>
                </a:lnTo>
                <a:lnTo>
                  <a:pt x="4819940" y="294106"/>
                </a:lnTo>
                <a:lnTo>
                  <a:pt x="4836841" y="301690"/>
                </a:lnTo>
                <a:close/>
                <a:moveTo>
                  <a:pt x="4474386" y="1037489"/>
                </a:moveTo>
                <a:lnTo>
                  <a:pt x="4461493" y="1032072"/>
                </a:lnTo>
                <a:lnTo>
                  <a:pt x="4785921" y="279046"/>
                </a:lnTo>
                <a:lnTo>
                  <a:pt x="4802931" y="286468"/>
                </a:lnTo>
                <a:close/>
                <a:moveTo>
                  <a:pt x="4448546" y="1026276"/>
                </a:moveTo>
                <a:lnTo>
                  <a:pt x="4435545" y="1020859"/>
                </a:lnTo>
                <a:lnTo>
                  <a:pt x="4751793" y="264745"/>
                </a:lnTo>
                <a:lnTo>
                  <a:pt x="4768911" y="271950"/>
                </a:lnTo>
                <a:close/>
                <a:moveTo>
                  <a:pt x="4422545" y="1015442"/>
                </a:moveTo>
                <a:lnTo>
                  <a:pt x="4409435" y="1010025"/>
                </a:lnTo>
                <a:lnTo>
                  <a:pt x="4717449" y="250499"/>
                </a:lnTo>
                <a:lnTo>
                  <a:pt x="4734676" y="257541"/>
                </a:lnTo>
                <a:close/>
                <a:moveTo>
                  <a:pt x="4396326" y="1004608"/>
                </a:moveTo>
                <a:lnTo>
                  <a:pt x="4383163" y="999191"/>
                </a:lnTo>
                <a:lnTo>
                  <a:pt x="4682834" y="236360"/>
                </a:lnTo>
                <a:lnTo>
                  <a:pt x="4700169" y="243240"/>
                </a:lnTo>
                <a:close/>
                <a:moveTo>
                  <a:pt x="4369945" y="994261"/>
                </a:moveTo>
                <a:lnTo>
                  <a:pt x="4356781" y="989169"/>
                </a:lnTo>
                <a:lnTo>
                  <a:pt x="4648111" y="223088"/>
                </a:lnTo>
                <a:lnTo>
                  <a:pt x="4665500" y="229805"/>
                </a:lnTo>
                <a:close/>
                <a:moveTo>
                  <a:pt x="4343509" y="984185"/>
                </a:moveTo>
                <a:lnTo>
                  <a:pt x="4330238" y="979256"/>
                </a:lnTo>
                <a:lnTo>
                  <a:pt x="4613171" y="210033"/>
                </a:lnTo>
                <a:lnTo>
                  <a:pt x="4630668" y="216479"/>
                </a:lnTo>
                <a:close/>
                <a:moveTo>
                  <a:pt x="4316966" y="974435"/>
                </a:moveTo>
                <a:lnTo>
                  <a:pt x="4303640" y="969614"/>
                </a:lnTo>
                <a:lnTo>
                  <a:pt x="4578068" y="197466"/>
                </a:lnTo>
                <a:lnTo>
                  <a:pt x="4595565" y="203749"/>
                </a:lnTo>
                <a:lnTo>
                  <a:pt x="4316966" y="974489"/>
                </a:lnTo>
                <a:close/>
                <a:moveTo>
                  <a:pt x="4290314" y="964955"/>
                </a:moveTo>
                <a:lnTo>
                  <a:pt x="4276934" y="960296"/>
                </a:lnTo>
                <a:lnTo>
                  <a:pt x="4542966" y="185115"/>
                </a:lnTo>
                <a:lnTo>
                  <a:pt x="4560571" y="191182"/>
                </a:lnTo>
                <a:close/>
                <a:moveTo>
                  <a:pt x="4263553" y="955746"/>
                </a:moveTo>
                <a:lnTo>
                  <a:pt x="4250119" y="951250"/>
                </a:lnTo>
                <a:lnTo>
                  <a:pt x="4507647" y="173414"/>
                </a:lnTo>
                <a:lnTo>
                  <a:pt x="4525306" y="179318"/>
                </a:lnTo>
                <a:close/>
                <a:moveTo>
                  <a:pt x="4236468" y="946862"/>
                </a:moveTo>
                <a:lnTo>
                  <a:pt x="4222980" y="942528"/>
                </a:lnTo>
                <a:lnTo>
                  <a:pt x="4472164" y="161713"/>
                </a:lnTo>
                <a:lnTo>
                  <a:pt x="4489878" y="167401"/>
                </a:lnTo>
                <a:close/>
                <a:moveTo>
                  <a:pt x="4209383" y="938249"/>
                </a:moveTo>
                <a:lnTo>
                  <a:pt x="4195894" y="934078"/>
                </a:lnTo>
                <a:lnTo>
                  <a:pt x="4436683" y="150608"/>
                </a:lnTo>
                <a:lnTo>
                  <a:pt x="4454505" y="156025"/>
                </a:lnTo>
                <a:lnTo>
                  <a:pt x="4209708" y="938303"/>
                </a:lnTo>
                <a:close/>
                <a:moveTo>
                  <a:pt x="4182297" y="929961"/>
                </a:moveTo>
                <a:lnTo>
                  <a:pt x="4168755" y="925898"/>
                </a:lnTo>
                <a:lnTo>
                  <a:pt x="4400605" y="139828"/>
                </a:lnTo>
                <a:lnTo>
                  <a:pt x="4418482" y="145245"/>
                </a:lnTo>
                <a:close/>
                <a:moveTo>
                  <a:pt x="4155212" y="921943"/>
                </a:moveTo>
                <a:lnTo>
                  <a:pt x="4141616" y="918043"/>
                </a:lnTo>
                <a:lnTo>
                  <a:pt x="4365232" y="129536"/>
                </a:lnTo>
                <a:lnTo>
                  <a:pt x="4383108" y="134628"/>
                </a:lnTo>
                <a:close/>
                <a:moveTo>
                  <a:pt x="4128127" y="914251"/>
                </a:moveTo>
                <a:lnTo>
                  <a:pt x="4114531" y="910513"/>
                </a:lnTo>
                <a:lnTo>
                  <a:pt x="4329155" y="119622"/>
                </a:lnTo>
                <a:lnTo>
                  <a:pt x="4347085" y="124552"/>
                </a:lnTo>
                <a:close/>
                <a:moveTo>
                  <a:pt x="4101041" y="906830"/>
                </a:moveTo>
                <a:lnTo>
                  <a:pt x="4087391" y="903255"/>
                </a:lnTo>
                <a:lnTo>
                  <a:pt x="4293239" y="109980"/>
                </a:lnTo>
                <a:lnTo>
                  <a:pt x="4311278" y="114693"/>
                </a:lnTo>
                <a:close/>
                <a:moveTo>
                  <a:pt x="4073956" y="899733"/>
                </a:moveTo>
                <a:lnTo>
                  <a:pt x="4060197" y="896267"/>
                </a:lnTo>
                <a:lnTo>
                  <a:pt x="4257486" y="100771"/>
                </a:lnTo>
                <a:lnTo>
                  <a:pt x="4275580" y="105321"/>
                </a:lnTo>
                <a:close/>
                <a:moveTo>
                  <a:pt x="4046492" y="892908"/>
                </a:moveTo>
                <a:lnTo>
                  <a:pt x="4032732" y="889604"/>
                </a:lnTo>
                <a:lnTo>
                  <a:pt x="4220975" y="92158"/>
                </a:lnTo>
                <a:lnTo>
                  <a:pt x="4239069" y="96546"/>
                </a:lnTo>
                <a:close/>
                <a:moveTo>
                  <a:pt x="4018919" y="886407"/>
                </a:moveTo>
                <a:lnTo>
                  <a:pt x="4005105" y="883266"/>
                </a:lnTo>
                <a:lnTo>
                  <a:pt x="4185006" y="83653"/>
                </a:lnTo>
                <a:lnTo>
                  <a:pt x="4203154" y="87770"/>
                </a:lnTo>
                <a:close/>
                <a:moveTo>
                  <a:pt x="3991346" y="880178"/>
                </a:moveTo>
                <a:lnTo>
                  <a:pt x="3977479" y="877198"/>
                </a:lnTo>
                <a:lnTo>
                  <a:pt x="4148603" y="75473"/>
                </a:lnTo>
                <a:lnTo>
                  <a:pt x="4166805" y="79374"/>
                </a:lnTo>
                <a:lnTo>
                  <a:pt x="3991292" y="879961"/>
                </a:lnTo>
                <a:close/>
                <a:moveTo>
                  <a:pt x="3963665" y="874273"/>
                </a:moveTo>
                <a:lnTo>
                  <a:pt x="3949797" y="871456"/>
                </a:lnTo>
                <a:lnTo>
                  <a:pt x="4112309" y="68106"/>
                </a:lnTo>
                <a:cubicBezTo>
                  <a:pt x="4118376" y="69298"/>
                  <a:pt x="4124498" y="70544"/>
                  <a:pt x="4130565" y="71844"/>
                </a:cubicBezTo>
                <a:close/>
                <a:moveTo>
                  <a:pt x="3935875" y="868856"/>
                </a:moveTo>
                <a:lnTo>
                  <a:pt x="3922008" y="866202"/>
                </a:lnTo>
                <a:lnTo>
                  <a:pt x="4075582" y="61118"/>
                </a:lnTo>
                <a:lnTo>
                  <a:pt x="4093891" y="64693"/>
                </a:lnTo>
                <a:close/>
                <a:moveTo>
                  <a:pt x="3908086" y="863439"/>
                </a:moveTo>
                <a:lnTo>
                  <a:pt x="3894164" y="860893"/>
                </a:lnTo>
                <a:lnTo>
                  <a:pt x="4038637" y="54238"/>
                </a:lnTo>
                <a:lnTo>
                  <a:pt x="4056947" y="57597"/>
                </a:lnTo>
                <a:lnTo>
                  <a:pt x="3907761" y="863439"/>
                </a:lnTo>
                <a:close/>
                <a:moveTo>
                  <a:pt x="3880243" y="858401"/>
                </a:moveTo>
                <a:lnTo>
                  <a:pt x="3866266" y="856018"/>
                </a:lnTo>
                <a:lnTo>
                  <a:pt x="4002288" y="47792"/>
                </a:lnTo>
                <a:lnTo>
                  <a:pt x="4020652" y="50934"/>
                </a:lnTo>
                <a:close/>
                <a:moveTo>
                  <a:pt x="3852290" y="853688"/>
                </a:moveTo>
                <a:lnTo>
                  <a:pt x="3838314" y="851467"/>
                </a:lnTo>
                <a:lnTo>
                  <a:pt x="3965507" y="41833"/>
                </a:lnTo>
                <a:lnTo>
                  <a:pt x="3983925" y="44759"/>
                </a:lnTo>
                <a:close/>
                <a:moveTo>
                  <a:pt x="3824338" y="849301"/>
                </a:moveTo>
                <a:lnTo>
                  <a:pt x="3810308" y="847242"/>
                </a:lnTo>
                <a:lnTo>
                  <a:pt x="3928725" y="36254"/>
                </a:lnTo>
                <a:lnTo>
                  <a:pt x="3947143" y="38962"/>
                </a:lnTo>
                <a:close/>
                <a:moveTo>
                  <a:pt x="3796278" y="845238"/>
                </a:moveTo>
                <a:lnTo>
                  <a:pt x="3782247" y="843288"/>
                </a:lnTo>
                <a:lnTo>
                  <a:pt x="3891835" y="31053"/>
                </a:lnTo>
                <a:lnTo>
                  <a:pt x="3910253" y="33599"/>
                </a:lnTo>
                <a:close/>
                <a:moveTo>
                  <a:pt x="3768217" y="841446"/>
                </a:moveTo>
                <a:lnTo>
                  <a:pt x="3754133" y="839658"/>
                </a:lnTo>
                <a:lnTo>
                  <a:pt x="3854945" y="26286"/>
                </a:lnTo>
                <a:lnTo>
                  <a:pt x="3873417" y="28616"/>
                </a:lnTo>
                <a:close/>
                <a:moveTo>
                  <a:pt x="3740103" y="837925"/>
                </a:moveTo>
                <a:lnTo>
                  <a:pt x="3726018" y="836300"/>
                </a:lnTo>
                <a:lnTo>
                  <a:pt x="3818108" y="21899"/>
                </a:lnTo>
                <a:lnTo>
                  <a:pt x="3836635" y="24065"/>
                </a:lnTo>
                <a:close/>
                <a:moveTo>
                  <a:pt x="3711934" y="834783"/>
                </a:moveTo>
                <a:cubicBezTo>
                  <a:pt x="3707221" y="834295"/>
                  <a:pt x="3702563" y="833754"/>
                  <a:pt x="3697850" y="833320"/>
                </a:cubicBezTo>
                <a:lnTo>
                  <a:pt x="3780947" y="17944"/>
                </a:lnTo>
                <a:lnTo>
                  <a:pt x="3799474" y="19894"/>
                </a:lnTo>
                <a:close/>
                <a:moveTo>
                  <a:pt x="3683711" y="831912"/>
                </a:moveTo>
                <a:lnTo>
                  <a:pt x="3669627" y="830558"/>
                </a:lnTo>
                <a:lnTo>
                  <a:pt x="3743841" y="14369"/>
                </a:lnTo>
                <a:lnTo>
                  <a:pt x="3762367" y="16102"/>
                </a:lnTo>
                <a:close/>
                <a:moveTo>
                  <a:pt x="3655488" y="829312"/>
                </a:moveTo>
                <a:lnTo>
                  <a:pt x="3641350" y="828174"/>
                </a:lnTo>
                <a:lnTo>
                  <a:pt x="3706842" y="11173"/>
                </a:lnTo>
                <a:lnTo>
                  <a:pt x="3725423" y="12744"/>
                </a:lnTo>
                <a:lnTo>
                  <a:pt x="3655163" y="829312"/>
                </a:lnTo>
                <a:close/>
                <a:moveTo>
                  <a:pt x="3627211" y="827036"/>
                </a:moveTo>
                <a:lnTo>
                  <a:pt x="3613073" y="826061"/>
                </a:lnTo>
                <a:lnTo>
                  <a:pt x="3669789" y="8410"/>
                </a:lnTo>
                <a:lnTo>
                  <a:pt x="3688316" y="9764"/>
                </a:lnTo>
                <a:close/>
                <a:moveTo>
                  <a:pt x="3598934" y="825086"/>
                </a:moveTo>
                <a:lnTo>
                  <a:pt x="3584742" y="824220"/>
                </a:lnTo>
                <a:lnTo>
                  <a:pt x="3632682" y="6243"/>
                </a:lnTo>
                <a:lnTo>
                  <a:pt x="3651209" y="7381"/>
                </a:lnTo>
                <a:close/>
                <a:moveTo>
                  <a:pt x="3570495" y="823461"/>
                </a:moveTo>
                <a:lnTo>
                  <a:pt x="3556302" y="822703"/>
                </a:lnTo>
                <a:lnTo>
                  <a:pt x="3595413" y="4076"/>
                </a:lnTo>
                <a:lnTo>
                  <a:pt x="3613994" y="4997"/>
                </a:lnTo>
                <a:close/>
                <a:moveTo>
                  <a:pt x="3542109" y="822107"/>
                </a:moveTo>
                <a:lnTo>
                  <a:pt x="3528025" y="821511"/>
                </a:lnTo>
                <a:lnTo>
                  <a:pt x="3558361" y="2505"/>
                </a:lnTo>
                <a:lnTo>
                  <a:pt x="3576887" y="3264"/>
                </a:lnTo>
                <a:close/>
                <a:moveTo>
                  <a:pt x="3513887" y="821024"/>
                </a:moveTo>
                <a:lnTo>
                  <a:pt x="3499694" y="820644"/>
                </a:lnTo>
                <a:lnTo>
                  <a:pt x="3521362" y="1314"/>
                </a:lnTo>
                <a:lnTo>
                  <a:pt x="3539888" y="1855"/>
                </a:lnTo>
                <a:close/>
                <a:moveTo>
                  <a:pt x="3485555" y="820265"/>
                </a:moveTo>
                <a:lnTo>
                  <a:pt x="3471362" y="820265"/>
                </a:lnTo>
                <a:lnTo>
                  <a:pt x="3483822" y="555"/>
                </a:lnTo>
                <a:lnTo>
                  <a:pt x="3502403" y="880"/>
                </a:lnTo>
                <a:close/>
                <a:moveTo>
                  <a:pt x="3457170" y="819832"/>
                </a:moveTo>
                <a:lnTo>
                  <a:pt x="3442977" y="819832"/>
                </a:lnTo>
                <a:lnTo>
                  <a:pt x="3447148" y="284"/>
                </a:lnTo>
                <a:lnTo>
                  <a:pt x="3465729" y="284"/>
                </a:lnTo>
                <a:close/>
              </a:path>
            </a:pathLst>
          </a:custGeom>
          <a:gradFill>
            <a:gsLst>
              <a:gs pos="0">
                <a:srgbClr val="F35903">
                  <a:alpha val="50000"/>
                </a:srgbClr>
              </a:gs>
              <a:gs pos="99115">
                <a:srgbClr val="FFDB01">
                  <a:alpha val="50000"/>
                </a:srgbClr>
              </a:gs>
            </a:gsLst>
            <a:lin ang="10800000" scaled="0"/>
          </a:gradFill>
          <a:ln w="5417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>
              <a:latin typeface="Arial" panose="020B0604020202020204" pitchFamily="34" charset="0"/>
            </a:endParaRPr>
          </a:p>
        </p:txBody>
      </p:sp>
      <p:pic>
        <p:nvPicPr>
          <p:cNvPr id="103" name="Gráfico 102">
            <a:extLst>
              <a:ext uri="{FF2B5EF4-FFF2-40B4-BE49-F238E27FC236}">
                <a16:creationId xmlns:a16="http://schemas.microsoft.com/office/drawing/2014/main" id="{33130C5F-DBBD-47D9-8E96-DB884EB0F3F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530801" y="4742579"/>
            <a:ext cx="1668026" cy="883363"/>
          </a:xfrm>
          <a:prstGeom prst="rect">
            <a:avLst/>
          </a:prstGeom>
        </p:spPr>
      </p:pic>
      <p:pic>
        <p:nvPicPr>
          <p:cNvPr id="105" name="Gráfico 104">
            <a:extLst>
              <a:ext uri="{FF2B5EF4-FFF2-40B4-BE49-F238E27FC236}">
                <a16:creationId xmlns:a16="http://schemas.microsoft.com/office/drawing/2014/main" id="{318B248C-55C5-4F4E-82B2-661A0B54349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881964" y="5749046"/>
            <a:ext cx="1316863" cy="310087"/>
          </a:xfrm>
          <a:prstGeom prst="rect">
            <a:avLst/>
          </a:prstGeom>
        </p:spPr>
      </p:pic>
      <p:pic>
        <p:nvPicPr>
          <p:cNvPr id="80" name="Gráfico 79">
            <a:extLst>
              <a:ext uri="{FF2B5EF4-FFF2-40B4-BE49-F238E27FC236}">
                <a16:creationId xmlns:a16="http://schemas.microsoft.com/office/drawing/2014/main" id="{70226BCC-8BCE-16D5-42BA-46931D2EC18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504613" y="2069517"/>
            <a:ext cx="1694214" cy="104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8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72" r:id="rId2"/>
    <p:sldLayoutId id="2147483744" r:id="rId3"/>
    <p:sldLayoutId id="2147483673" r:id="rId4"/>
    <p:sldLayoutId id="2147483684" r:id="rId5"/>
    <p:sldLayoutId id="2147483674" r:id="rId6"/>
    <p:sldLayoutId id="2147483683" r:id="rId7"/>
    <p:sldLayoutId id="2147483738" r:id="rId8"/>
    <p:sldLayoutId id="2147483741" r:id="rId9"/>
    <p:sldLayoutId id="2147483742" r:id="rId10"/>
    <p:sldLayoutId id="2147483739" r:id="rId11"/>
    <p:sldLayoutId id="2147483743" r:id="rId12"/>
    <p:sldLayoutId id="2147483714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91FBD56-3DF2-DD9E-293C-E7B071542D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endParaRPr lang="es-ES" sz="1800" b="0" i="0" u="none" strike="noStrike" baseline="0" dirty="0">
              <a:solidFill>
                <a:srgbClr val="658D1A"/>
              </a:solidFill>
              <a:latin typeface="Rockwell" panose="02060603020205020403" pitchFamily="18" charset="0"/>
            </a:endParaRPr>
          </a:p>
          <a:p>
            <a:pPr algn="l"/>
            <a:r>
              <a:rPr lang="es-ES" sz="1800" b="0" i="0" u="none" strike="noStrike" baseline="0" dirty="0">
                <a:solidFill>
                  <a:srgbClr val="658D1A"/>
                </a:solidFill>
                <a:latin typeface="Rockwell" panose="02060603020205020403" pitchFamily="18" charset="0"/>
              </a:rPr>
              <a:t>“Potencialidades de la tecnología </a:t>
            </a:r>
            <a:r>
              <a:rPr lang="es-ES" sz="1800" b="0" i="0" u="none" strike="noStrike" baseline="0" dirty="0" err="1">
                <a:solidFill>
                  <a:srgbClr val="658D1A"/>
                </a:solidFill>
                <a:latin typeface="Rockwell" panose="02060603020205020403" pitchFamily="18" charset="0"/>
              </a:rPr>
              <a:t>Blockchain</a:t>
            </a:r>
            <a:r>
              <a:rPr lang="es-ES" sz="1800" b="0" i="0" u="none" strike="noStrike" baseline="0" dirty="0">
                <a:solidFill>
                  <a:srgbClr val="658D1A"/>
                </a:solidFill>
                <a:latin typeface="Rockwell" panose="02060603020205020403" pitchFamily="18" charset="0"/>
              </a:rPr>
              <a:t>”</a:t>
            </a:r>
          </a:p>
          <a:p>
            <a:pPr algn="l"/>
            <a:r>
              <a:rPr lang="es-ES" sz="1800" b="0" dirty="0">
                <a:solidFill>
                  <a:srgbClr val="658D1A"/>
                </a:solidFill>
                <a:latin typeface="Rockwell" panose="02060603020205020403" pitchFamily="18" charset="0"/>
              </a:rPr>
              <a:t>Jornadas Técnicas de </a:t>
            </a:r>
            <a:r>
              <a:rPr lang="es-ES" sz="1800" b="0" dirty="0" err="1">
                <a:solidFill>
                  <a:srgbClr val="658D1A"/>
                </a:solidFill>
                <a:latin typeface="Rockwell" panose="02060603020205020403" pitchFamily="18" charset="0"/>
              </a:rPr>
              <a:t>RedIRIS</a:t>
            </a:r>
            <a:r>
              <a:rPr lang="es-ES" sz="1800" b="0" dirty="0">
                <a:solidFill>
                  <a:srgbClr val="658D1A"/>
                </a:solidFill>
                <a:latin typeface="Rockwell" panose="02060603020205020403" pitchFamily="18" charset="0"/>
              </a:rPr>
              <a:t> 2023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3D2FB8-259D-3DDF-FB48-F44CD9BDA6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" dirty="0"/>
              <a:t>Ignasi Oliva Corrales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AD5C06-62B9-97D9-B9D3-6570AF4C19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 err="1"/>
              <a:t>Blockchain</a:t>
            </a:r>
            <a:r>
              <a:rPr lang="es-ES" dirty="0"/>
              <a:t> </a:t>
            </a:r>
            <a:r>
              <a:rPr lang="es-ES" dirty="0" err="1"/>
              <a:t>Innovation</a:t>
            </a:r>
            <a:r>
              <a:rPr lang="es-ES" dirty="0"/>
              <a:t> Manager</a:t>
            </a:r>
          </a:p>
          <a:p>
            <a:r>
              <a:rPr lang="en-US" dirty="0" err="1"/>
              <a:t>Cibersecurity</a:t>
            </a:r>
            <a:r>
              <a:rPr lang="en-US" dirty="0"/>
              <a:t> &amp; Blockchain R&amp;I Area</a:t>
            </a:r>
          </a:p>
          <a:p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0D4DB5C-1D47-C02F-9292-9F6F42C101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 dirty="0"/>
              <a:t>14 de Junio, 2023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E146E8E0-9263-35A2-5B2C-FB15930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de nuevas economías</a:t>
            </a:r>
          </a:p>
        </p:txBody>
      </p:sp>
    </p:spTree>
    <p:extLst>
      <p:ext uri="{BB962C8B-B14F-4D97-AF65-F5344CB8AC3E}">
        <p14:creationId xmlns:p14="http://schemas.microsoft.com/office/powerpoint/2010/main" val="752001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E48BE514-88C3-C40F-3E78-89BD9D8EEF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0764" y="1641453"/>
            <a:ext cx="4954769" cy="4060657"/>
          </a:xfrm>
        </p:spPr>
        <p:txBody>
          <a:bodyPr numCol="1"/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MEJORA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3200" dirty="0">
                <a:latin typeface="Roboto" panose="02000000000000000000" pitchFamily="2" charset="0"/>
                <a:cs typeface="Arial"/>
                <a:sym typeface="Arial"/>
              </a:rPr>
              <a:t>DEL  BIEN REAL</a:t>
            </a:r>
          </a:p>
          <a:p>
            <a:endParaRPr lang="ca-ES" dirty="0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069B3146-87A7-B8EA-8B26-B909F479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P.R.I.N.G.O - MECANISMO</a:t>
            </a:r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CCBA5EF4-0DA1-290F-08B9-950F1819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51AB826A-63E1-73FF-D990-6A4FC02B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5744-A20C-45FA-9197-46BEEE611129}" type="slidenum">
              <a:rPr lang="es-ES" smtClean="0"/>
              <a:pPr/>
              <a:t>10</a:t>
            </a:fld>
            <a:endParaRPr lang="es-ES" dirty="0"/>
          </a:p>
        </p:txBody>
      </p:sp>
      <p:pic>
        <p:nvPicPr>
          <p:cNvPr id="8" name="Google Shape;229;p25">
            <a:extLst>
              <a:ext uri="{FF2B5EF4-FFF2-40B4-BE49-F238E27FC236}">
                <a16:creationId xmlns:a16="http://schemas.microsoft.com/office/drawing/2014/main" id="{011ED14F-8E2D-1DE6-AC5C-64346317C51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3909" y="2730317"/>
            <a:ext cx="1888626" cy="26864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Agrupa 8">
            <a:extLst>
              <a:ext uri="{FF2B5EF4-FFF2-40B4-BE49-F238E27FC236}">
                <a16:creationId xmlns:a16="http://schemas.microsoft.com/office/drawing/2014/main" id="{125D8583-30B2-3313-F203-5A1707113898}"/>
              </a:ext>
            </a:extLst>
          </p:cNvPr>
          <p:cNvGrpSpPr/>
          <p:nvPr/>
        </p:nvGrpSpPr>
        <p:grpSpPr>
          <a:xfrm>
            <a:off x="698953" y="2991788"/>
            <a:ext cx="4437491" cy="2436968"/>
            <a:chOff x="-358749" y="1610725"/>
            <a:chExt cx="4870173" cy="2710069"/>
          </a:xfrm>
        </p:grpSpPr>
        <p:pic>
          <p:nvPicPr>
            <p:cNvPr id="10" name="Google Shape;297;p41" descr="Resultado de imagen para laptop mockup">
              <a:extLst>
                <a:ext uri="{FF2B5EF4-FFF2-40B4-BE49-F238E27FC236}">
                  <a16:creationId xmlns:a16="http://schemas.microsoft.com/office/drawing/2014/main" id="{87426273-2F62-4EF1-F1A5-D3C6B576E21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5211"/>
            <a:stretch/>
          </p:blipFill>
          <p:spPr>
            <a:xfrm>
              <a:off x="-358749" y="1610725"/>
              <a:ext cx="4870173" cy="2710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tge 10">
              <a:extLst>
                <a:ext uri="{FF2B5EF4-FFF2-40B4-BE49-F238E27FC236}">
                  <a16:creationId xmlns:a16="http://schemas.microsoft.com/office/drawing/2014/main" id="{E80B3B68-6C05-414D-68E3-ABA8967B9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5785" y="1778937"/>
              <a:ext cx="3256155" cy="1863795"/>
            </a:xfrm>
            <a:prstGeom prst="rect">
              <a:avLst/>
            </a:prstGeom>
          </p:spPr>
        </p:pic>
      </p:grpSp>
      <p:sp>
        <p:nvSpPr>
          <p:cNvPr id="6" name="Contenidor de text 1">
            <a:extLst>
              <a:ext uri="{FF2B5EF4-FFF2-40B4-BE49-F238E27FC236}">
                <a16:creationId xmlns:a16="http://schemas.microsoft.com/office/drawing/2014/main" id="{9AF3316E-8D28-777D-9562-A406CE41BB31}"/>
              </a:ext>
            </a:extLst>
          </p:cNvPr>
          <p:cNvSpPr txBox="1">
            <a:spLocks/>
          </p:cNvSpPr>
          <p:nvPr/>
        </p:nvSpPr>
        <p:spPr>
          <a:xfrm>
            <a:off x="6426469" y="1641453"/>
            <a:ext cx="5603507" cy="4060657"/>
          </a:xfrm>
          <a:prstGeom prst="rect">
            <a:avLst/>
          </a:prstGeom>
        </p:spPr>
        <p:txBody>
          <a:bodyPr numCol="1" spcCol="540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s-ES" sz="16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2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1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5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MEJORA  </a:t>
            </a:r>
            <a:r>
              <a:rPr lang="en-US" sz="3200" dirty="0">
                <a:latin typeface="Roboto" panose="02000000000000000000" pitchFamily="2" charset="0"/>
                <a:cs typeface="Arial"/>
                <a:sym typeface="Arial"/>
              </a:rPr>
              <a:t>DEL ACTIVO DEL </a:t>
            </a:r>
          </a:p>
          <a:p>
            <a:pPr algn="ctr"/>
            <a:r>
              <a:rPr lang="en-US" sz="3200" dirty="0">
                <a:latin typeface="Roboto" panose="02000000000000000000" pitchFamily="2" charset="0"/>
                <a:cs typeface="Arial"/>
                <a:sym typeface="Arial"/>
              </a:rPr>
              <a:t>VIDEOJUEGO</a:t>
            </a:r>
            <a:endParaRPr lang="ca-ES" dirty="0"/>
          </a:p>
        </p:txBody>
      </p:sp>
      <p:sp>
        <p:nvSpPr>
          <p:cNvPr id="7" name="Google Shape;256;p12">
            <a:extLst>
              <a:ext uri="{FF2B5EF4-FFF2-40B4-BE49-F238E27FC236}">
                <a16:creationId xmlns:a16="http://schemas.microsoft.com/office/drawing/2014/main" id="{1B0C7476-6DAC-0604-6039-285ED5BD9601}"/>
              </a:ext>
            </a:extLst>
          </p:cNvPr>
          <p:cNvSpPr/>
          <p:nvPr/>
        </p:nvSpPr>
        <p:spPr>
          <a:xfrm>
            <a:off x="5442763" y="3723542"/>
            <a:ext cx="1681778" cy="7910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9050" cap="rnd" cmpd="sng">
            <a:solidFill>
              <a:srgbClr val="A78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Imatge 13">
            <a:extLst>
              <a:ext uri="{FF2B5EF4-FFF2-40B4-BE49-F238E27FC236}">
                <a16:creationId xmlns:a16="http://schemas.microsoft.com/office/drawing/2014/main" id="{60E80370-E85A-E669-E445-91DD26044C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39" y="228464"/>
            <a:ext cx="1831569" cy="9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08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>
            <a:extLst>
              <a:ext uri="{FF2B5EF4-FFF2-40B4-BE49-F238E27FC236}">
                <a16:creationId xmlns:a16="http://schemas.microsoft.com/office/drawing/2014/main" id="{069B3146-87A7-B8EA-8B26-B909F479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P.R.I.N.G.O - GOBERNANZA</a:t>
            </a:r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CCBA5EF4-0DA1-290F-08B9-950F1819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51AB826A-63E1-73FF-D990-6A4FC02B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5744-A20C-45FA-9197-46BEEE611129}" type="slidenum">
              <a:rPr lang="es-ES" smtClean="0"/>
              <a:pPr/>
              <a:t>11</a:t>
            </a:fld>
            <a:endParaRPr lang="es-ES" dirty="0"/>
          </a:p>
        </p:txBody>
      </p:sp>
      <p:sp>
        <p:nvSpPr>
          <p:cNvPr id="15" name="Contenidor de text 1">
            <a:extLst>
              <a:ext uri="{FF2B5EF4-FFF2-40B4-BE49-F238E27FC236}">
                <a16:creationId xmlns:a16="http://schemas.microsoft.com/office/drawing/2014/main" id="{4FC15E7D-D670-E318-85F0-AD9C101BA4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0764" y="1641453"/>
            <a:ext cx="10515604" cy="4060657"/>
          </a:xfrm>
        </p:spPr>
        <p:txBody>
          <a:bodyPr numCol="1"/>
          <a:lstStyle/>
          <a:p>
            <a:pPr algn="ctr"/>
            <a:r>
              <a:rPr lang="es-ES" sz="3200" dirty="0"/>
              <a:t>Implementación de la capa de gobernanza a través de una 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</a:rPr>
              <a:t>Organización Autónoma Descentralizada (DAO)</a:t>
            </a:r>
            <a:r>
              <a:rPr lang="es-ES" sz="3200" dirty="0"/>
              <a:t>.</a:t>
            </a:r>
          </a:p>
          <a:p>
            <a:pPr algn="ctr"/>
            <a:endParaRPr lang="es-ES" sz="3200" dirty="0"/>
          </a:p>
          <a:p>
            <a:pPr algn="ctr"/>
            <a:endParaRPr lang="es-ES" sz="3200" dirty="0"/>
          </a:p>
          <a:p>
            <a:pPr algn="ctr"/>
            <a:r>
              <a:rPr lang="es-ES" sz="3200" dirty="0"/>
              <a:t>La gobernanza implementa el control de la comunidad para garantizar la creación de NFT de manera ética y garantizar la sostenibilidad del juego.</a:t>
            </a:r>
            <a:endParaRPr lang="ca-ES" sz="3200" dirty="0"/>
          </a:p>
        </p:txBody>
      </p:sp>
      <p:pic>
        <p:nvPicPr>
          <p:cNvPr id="16" name="Imatge 15">
            <a:extLst>
              <a:ext uri="{FF2B5EF4-FFF2-40B4-BE49-F238E27FC236}">
                <a16:creationId xmlns:a16="http://schemas.microsoft.com/office/drawing/2014/main" id="{9DDE131A-DBDE-97B8-AC17-EE7C001C0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39" y="228464"/>
            <a:ext cx="1831569" cy="9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24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>
            <a:extLst>
              <a:ext uri="{FF2B5EF4-FFF2-40B4-BE49-F238E27FC236}">
                <a16:creationId xmlns:a16="http://schemas.microsoft.com/office/drawing/2014/main" id="{069B3146-87A7-B8EA-8B26-B909F479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P.R.I.N.G.O – DISEÑO MODELO ECONÓMICO</a:t>
            </a:r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CCBA5EF4-0DA1-290F-08B9-950F1819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51AB826A-63E1-73FF-D990-6A4FC02B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5744-A20C-45FA-9197-46BEEE611129}" type="slidenum">
              <a:rPr lang="es-ES" smtClean="0"/>
              <a:pPr/>
              <a:t>12</a:t>
            </a:fld>
            <a:endParaRPr lang="es-ES" dirty="0"/>
          </a:p>
        </p:txBody>
      </p:sp>
      <p:sp>
        <p:nvSpPr>
          <p:cNvPr id="7" name="Google Shape;255;p12">
            <a:extLst>
              <a:ext uri="{FF2B5EF4-FFF2-40B4-BE49-F238E27FC236}">
                <a16:creationId xmlns:a16="http://schemas.microsoft.com/office/drawing/2014/main" id="{95B98EBC-41BB-95DA-9AF0-88A5C411FD19}"/>
              </a:ext>
            </a:extLst>
          </p:cNvPr>
          <p:cNvSpPr/>
          <p:nvPr/>
        </p:nvSpPr>
        <p:spPr>
          <a:xfrm>
            <a:off x="5524586" y="2021487"/>
            <a:ext cx="1325733" cy="5962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9050" cap="rnd" cmpd="sng">
            <a:solidFill>
              <a:srgbClr val="A78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56;p12">
            <a:extLst>
              <a:ext uri="{FF2B5EF4-FFF2-40B4-BE49-F238E27FC236}">
                <a16:creationId xmlns:a16="http://schemas.microsoft.com/office/drawing/2014/main" id="{14059859-6496-15DD-0773-6954D52563AF}"/>
              </a:ext>
            </a:extLst>
          </p:cNvPr>
          <p:cNvSpPr/>
          <p:nvPr/>
        </p:nvSpPr>
        <p:spPr>
          <a:xfrm>
            <a:off x="5491995" y="3966207"/>
            <a:ext cx="1325733" cy="5962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9050" cap="rnd" cmpd="sng">
            <a:solidFill>
              <a:srgbClr val="A78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57;p12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CEA59803-FA1A-0D45-69EE-754E3EE39A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3880" y="4388374"/>
            <a:ext cx="1536192" cy="15361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258;p12">
            <a:extLst>
              <a:ext uri="{FF2B5EF4-FFF2-40B4-BE49-F238E27FC236}">
                <a16:creationId xmlns:a16="http://schemas.microsoft.com/office/drawing/2014/main" id="{C406F351-546E-9732-D56C-789D8406DE58}"/>
              </a:ext>
            </a:extLst>
          </p:cNvPr>
          <p:cNvCxnSpPr>
            <a:cxnSpLocks/>
          </p:cNvCxnSpPr>
          <p:nvPr/>
        </p:nvCxnSpPr>
        <p:spPr>
          <a:xfrm flipV="1">
            <a:off x="1322831" y="2177503"/>
            <a:ext cx="0" cy="1494340"/>
          </a:xfrm>
          <a:prstGeom prst="straightConnector1">
            <a:avLst/>
          </a:prstGeom>
          <a:noFill/>
          <a:ln w="412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259;p12">
            <a:extLst>
              <a:ext uri="{FF2B5EF4-FFF2-40B4-BE49-F238E27FC236}">
                <a16:creationId xmlns:a16="http://schemas.microsoft.com/office/drawing/2014/main" id="{987896EA-B926-C3C0-8C1B-4A0CCF6B9294}"/>
              </a:ext>
            </a:extLst>
          </p:cNvPr>
          <p:cNvCxnSpPr>
            <a:cxnSpLocks/>
          </p:cNvCxnSpPr>
          <p:nvPr/>
        </p:nvCxnSpPr>
        <p:spPr>
          <a:xfrm flipH="1">
            <a:off x="1322831" y="2177503"/>
            <a:ext cx="2496449" cy="0"/>
          </a:xfrm>
          <a:prstGeom prst="straightConnector1">
            <a:avLst/>
          </a:prstGeom>
          <a:noFill/>
          <a:ln w="41275" cap="flat" cmpd="sng">
            <a:solidFill>
              <a:schemeClr val="accent5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12" name="Google Shape;260;p12">
            <a:extLst>
              <a:ext uri="{FF2B5EF4-FFF2-40B4-BE49-F238E27FC236}">
                <a16:creationId xmlns:a16="http://schemas.microsoft.com/office/drawing/2014/main" id="{C2BF5EAD-FAC9-182B-E0D5-22538135AA06}"/>
              </a:ext>
            </a:extLst>
          </p:cNvPr>
          <p:cNvSpPr txBox="1"/>
          <p:nvPr/>
        </p:nvSpPr>
        <p:spPr>
          <a:xfrm>
            <a:off x="197944" y="3527436"/>
            <a:ext cx="2413031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ATTENTION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dirty="0">
                <a:latin typeface="Montserrat" panose="00000500000000000000" pitchFamily="2" charset="0"/>
                <a:sym typeface="Arial"/>
              </a:rPr>
              <a:t>COMPROMISO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dirty="0">
                <a:latin typeface="Montserrat" panose="00000500000000000000" pitchFamily="2" charset="0"/>
                <a:sym typeface="Arial"/>
              </a:rPr>
              <a:t>ACCIÓN</a:t>
            </a:r>
            <a:endParaRPr sz="2000" b="1" dirty="0">
              <a:latin typeface="Montserrat" panose="00000500000000000000" pitchFamily="2" charset="0"/>
              <a:sym typeface="Calibri"/>
            </a:endParaRPr>
          </a:p>
        </p:txBody>
      </p:sp>
      <p:cxnSp>
        <p:nvCxnSpPr>
          <p:cNvPr id="13" name="Google Shape;261;p12">
            <a:extLst>
              <a:ext uri="{FF2B5EF4-FFF2-40B4-BE49-F238E27FC236}">
                <a16:creationId xmlns:a16="http://schemas.microsoft.com/office/drawing/2014/main" id="{3693D2B8-53AF-99A3-0B0F-39628F56D11E}"/>
              </a:ext>
            </a:extLst>
          </p:cNvPr>
          <p:cNvCxnSpPr>
            <a:cxnSpLocks/>
          </p:cNvCxnSpPr>
          <p:nvPr/>
        </p:nvCxnSpPr>
        <p:spPr>
          <a:xfrm flipV="1">
            <a:off x="11049000" y="2146089"/>
            <a:ext cx="0" cy="1605029"/>
          </a:xfrm>
          <a:prstGeom prst="straightConnector1">
            <a:avLst/>
          </a:prstGeom>
          <a:noFill/>
          <a:ln w="412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262;p12">
            <a:extLst>
              <a:ext uri="{FF2B5EF4-FFF2-40B4-BE49-F238E27FC236}">
                <a16:creationId xmlns:a16="http://schemas.microsoft.com/office/drawing/2014/main" id="{187C1B96-39B1-E99F-1D58-78ADEA82793E}"/>
              </a:ext>
            </a:extLst>
          </p:cNvPr>
          <p:cNvCxnSpPr>
            <a:cxnSpLocks/>
          </p:cNvCxnSpPr>
          <p:nvPr/>
        </p:nvCxnSpPr>
        <p:spPr>
          <a:xfrm>
            <a:off x="8801100" y="2146088"/>
            <a:ext cx="2247900" cy="0"/>
          </a:xfrm>
          <a:prstGeom prst="straightConnector1">
            <a:avLst/>
          </a:prstGeom>
          <a:noFill/>
          <a:ln w="41275" cap="flat" cmpd="sng">
            <a:solidFill>
              <a:schemeClr val="accent5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16" name="Google Shape;263;p12">
            <a:extLst>
              <a:ext uri="{FF2B5EF4-FFF2-40B4-BE49-F238E27FC236}">
                <a16:creationId xmlns:a16="http://schemas.microsoft.com/office/drawing/2014/main" id="{79E466D3-6229-2A59-C11D-354A67D6B962}"/>
              </a:ext>
            </a:extLst>
          </p:cNvPr>
          <p:cNvSpPr txBox="1"/>
          <p:nvPr/>
        </p:nvSpPr>
        <p:spPr>
          <a:xfrm>
            <a:off x="9925050" y="3867141"/>
            <a:ext cx="22332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a-ES" sz="2000" b="1" dirty="0">
                <a:latin typeface="Montserrat" panose="00000500000000000000" pitchFamily="2" charset="0"/>
                <a:sym typeface="Arial"/>
              </a:rPr>
              <a:t>FINANCIACIÓN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a-ES" sz="2000" b="1" dirty="0">
                <a:latin typeface="Montserrat" panose="00000500000000000000" pitchFamily="2" charset="0"/>
                <a:sym typeface="Arial"/>
              </a:rPr>
              <a:t>RECURRENTE</a:t>
            </a:r>
            <a:endParaRPr lang="ca-ES" sz="2000" b="1" dirty="0">
              <a:latin typeface="Montserrat" panose="00000500000000000000" pitchFamily="2" charset="0"/>
              <a:sym typeface="Calibri"/>
            </a:endParaRPr>
          </a:p>
        </p:txBody>
      </p:sp>
      <p:pic>
        <p:nvPicPr>
          <p:cNvPr id="17" name="Google Shape;264;p12" descr="Logo, icon&#10;&#10;Description automatically generated">
            <a:extLst>
              <a:ext uri="{FF2B5EF4-FFF2-40B4-BE49-F238E27FC236}">
                <a16:creationId xmlns:a16="http://schemas.microsoft.com/office/drawing/2014/main" id="{2824D226-A6EB-8F13-2A8F-9BC65D3BAE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4828" y="4654823"/>
            <a:ext cx="1113091" cy="11130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ontenidor de text 1">
            <a:extLst>
              <a:ext uri="{FF2B5EF4-FFF2-40B4-BE49-F238E27FC236}">
                <a16:creationId xmlns:a16="http://schemas.microsoft.com/office/drawing/2014/main" id="{7848F9BB-A192-8761-214D-B716946103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8827" y="1425223"/>
            <a:ext cx="4455248" cy="596264"/>
          </a:xfrm>
        </p:spPr>
        <p:txBody>
          <a:bodyPr numCol="1"/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MEJORA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dirty="0">
                <a:latin typeface="Roboto" panose="02000000000000000000" pitchFamily="2" charset="0"/>
                <a:cs typeface="Arial"/>
                <a:sym typeface="Arial"/>
              </a:rPr>
              <a:t>DEL  BIEN REAL</a:t>
            </a:r>
          </a:p>
          <a:p>
            <a:endParaRPr lang="ca-ES" dirty="0"/>
          </a:p>
        </p:txBody>
      </p:sp>
      <p:sp>
        <p:nvSpPr>
          <p:cNvPr id="19" name="Contenidor de text 1">
            <a:extLst>
              <a:ext uri="{FF2B5EF4-FFF2-40B4-BE49-F238E27FC236}">
                <a16:creationId xmlns:a16="http://schemas.microsoft.com/office/drawing/2014/main" id="{E15230C4-4AAB-C2F5-E76E-32EB044F52D8}"/>
              </a:ext>
            </a:extLst>
          </p:cNvPr>
          <p:cNvSpPr txBox="1">
            <a:spLocks/>
          </p:cNvSpPr>
          <p:nvPr/>
        </p:nvSpPr>
        <p:spPr>
          <a:xfrm>
            <a:off x="2888827" y="2806788"/>
            <a:ext cx="4455247" cy="1159419"/>
          </a:xfrm>
          <a:prstGeom prst="rect">
            <a:avLst/>
          </a:prstGeom>
        </p:spPr>
        <p:txBody>
          <a:bodyPr numCol="1" spcCol="540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s-ES" sz="16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2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1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5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MEJORA  </a:t>
            </a:r>
            <a:r>
              <a:rPr lang="en-US" sz="2800" dirty="0">
                <a:latin typeface="Roboto" panose="02000000000000000000" pitchFamily="2" charset="0"/>
                <a:cs typeface="Arial"/>
                <a:sym typeface="Arial"/>
              </a:rPr>
              <a:t>DEL ACTIVO DEL VIDEOJUEGO</a:t>
            </a:r>
            <a:endParaRPr lang="ca-ES" sz="1400" dirty="0"/>
          </a:p>
        </p:txBody>
      </p:sp>
      <p:sp>
        <p:nvSpPr>
          <p:cNvPr id="20" name="Contenidor de text 1">
            <a:extLst>
              <a:ext uri="{FF2B5EF4-FFF2-40B4-BE49-F238E27FC236}">
                <a16:creationId xmlns:a16="http://schemas.microsoft.com/office/drawing/2014/main" id="{1FD05C3D-E365-D5F6-E955-CC40A866D98C}"/>
              </a:ext>
            </a:extLst>
          </p:cNvPr>
          <p:cNvSpPr txBox="1">
            <a:spLocks/>
          </p:cNvSpPr>
          <p:nvPr/>
        </p:nvSpPr>
        <p:spPr>
          <a:xfrm>
            <a:off x="3385698" y="4656713"/>
            <a:ext cx="5603507" cy="1159419"/>
          </a:xfrm>
          <a:prstGeom prst="rect">
            <a:avLst/>
          </a:prstGeom>
        </p:spPr>
        <p:txBody>
          <a:bodyPr numCol="1" spcCol="540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s-ES" sz="16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2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1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5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>
                <a:latin typeface="Roboto" panose="02000000000000000000" pitchFamily="2" charset="0"/>
                <a:cs typeface="Arial"/>
                <a:sym typeface="Arial"/>
              </a:rPr>
              <a:t>Más Interesante</a:t>
            </a:r>
          </a:p>
          <a:p>
            <a:pPr algn="ctr"/>
            <a:r>
              <a:rPr lang="es-ES" sz="2400" b="1" dirty="0">
                <a:latin typeface="Roboto" panose="02000000000000000000" pitchFamily="2" charset="0"/>
                <a:cs typeface="Arial"/>
                <a:sym typeface="Arial"/>
              </a:rPr>
              <a:t>Más Potente</a:t>
            </a:r>
          </a:p>
          <a:p>
            <a:pPr algn="ctr"/>
            <a:r>
              <a:rPr lang="es-ES" sz="2400" b="1" dirty="0">
                <a:latin typeface="Roboto" panose="02000000000000000000" pitchFamily="2" charset="0"/>
                <a:cs typeface="Arial"/>
                <a:sym typeface="Arial"/>
              </a:rPr>
              <a:t>Más divertido</a:t>
            </a:r>
          </a:p>
          <a:p>
            <a:pPr algn="ctr"/>
            <a:r>
              <a:rPr lang="es-ES" sz="2400" b="1" dirty="0">
                <a:latin typeface="Roboto" panose="02000000000000000000" pitchFamily="2" charset="0"/>
                <a:cs typeface="Arial"/>
                <a:sym typeface="Arial"/>
              </a:rPr>
              <a:t>Mayor valor de mercado</a:t>
            </a:r>
            <a:endParaRPr lang="es-ES" sz="2400" b="1" dirty="0">
              <a:latin typeface="Roboto" panose="02000000000000000000" pitchFamily="2" charset="0"/>
              <a:cs typeface="Arial"/>
            </a:endParaRPr>
          </a:p>
        </p:txBody>
      </p:sp>
      <p:pic>
        <p:nvPicPr>
          <p:cNvPr id="21" name="Google Shape;229;p25">
            <a:extLst>
              <a:ext uri="{FF2B5EF4-FFF2-40B4-BE49-F238E27FC236}">
                <a16:creationId xmlns:a16="http://schemas.microsoft.com/office/drawing/2014/main" id="{276BE1C5-55F8-9154-76CC-FDC9D2D7DF4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0998" y="3348262"/>
            <a:ext cx="868868" cy="12358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Agrupa 21">
            <a:extLst>
              <a:ext uri="{FF2B5EF4-FFF2-40B4-BE49-F238E27FC236}">
                <a16:creationId xmlns:a16="http://schemas.microsoft.com/office/drawing/2014/main" id="{8A9CA97A-B270-7C64-76E9-5D7D386B00E7}"/>
              </a:ext>
            </a:extLst>
          </p:cNvPr>
          <p:cNvGrpSpPr>
            <a:grpSpLocks noChangeAspect="1"/>
          </p:cNvGrpSpPr>
          <p:nvPr/>
        </p:nvGrpSpPr>
        <p:grpSpPr>
          <a:xfrm>
            <a:off x="7128171" y="1919459"/>
            <a:ext cx="1678254" cy="921659"/>
            <a:chOff x="-358749" y="1610725"/>
            <a:chExt cx="4870173" cy="2710069"/>
          </a:xfrm>
        </p:grpSpPr>
        <p:pic>
          <p:nvPicPr>
            <p:cNvPr id="23" name="Google Shape;297;p41" descr="Resultado de imagen para laptop mockup">
              <a:extLst>
                <a:ext uri="{FF2B5EF4-FFF2-40B4-BE49-F238E27FC236}">
                  <a16:creationId xmlns:a16="http://schemas.microsoft.com/office/drawing/2014/main" id="{A5833F86-8BB4-1D02-71A6-D1460AAA0CE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b="25211"/>
            <a:stretch/>
          </p:blipFill>
          <p:spPr>
            <a:xfrm>
              <a:off x="-358749" y="1610725"/>
              <a:ext cx="4870173" cy="2710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Imatge 23">
              <a:extLst>
                <a:ext uri="{FF2B5EF4-FFF2-40B4-BE49-F238E27FC236}">
                  <a16:creationId xmlns:a16="http://schemas.microsoft.com/office/drawing/2014/main" id="{1711F272-78F0-56D7-1ED6-6902C026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5785" y="1778937"/>
              <a:ext cx="3256155" cy="1863795"/>
            </a:xfrm>
            <a:prstGeom prst="rect">
              <a:avLst/>
            </a:prstGeom>
          </p:spPr>
        </p:pic>
      </p:grpSp>
      <p:pic>
        <p:nvPicPr>
          <p:cNvPr id="25" name="Imatge 24">
            <a:extLst>
              <a:ext uri="{FF2B5EF4-FFF2-40B4-BE49-F238E27FC236}">
                <a16:creationId xmlns:a16="http://schemas.microsoft.com/office/drawing/2014/main" id="{50BAD12C-71ED-A7F2-E13D-215EA22851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39" y="228464"/>
            <a:ext cx="1831569" cy="9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04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>
            <a:extLst>
              <a:ext uri="{FF2B5EF4-FFF2-40B4-BE49-F238E27FC236}">
                <a16:creationId xmlns:a16="http://schemas.microsoft.com/office/drawing/2014/main" id="{069B3146-87A7-B8EA-8B26-B909F479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P.R.I.N.G.O – DISEÑO MODELO ECONÓMICO</a:t>
            </a:r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CCBA5EF4-0DA1-290F-08B9-950F1819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51AB826A-63E1-73FF-D990-6A4FC02B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5744-A20C-45FA-9197-46BEEE611129}" type="slidenum">
              <a:rPr lang="es-ES" smtClean="0"/>
              <a:pPr/>
              <a:t>13</a:t>
            </a:fld>
            <a:endParaRPr lang="es-ES" dirty="0"/>
          </a:p>
        </p:txBody>
      </p:sp>
      <p:pic>
        <p:nvPicPr>
          <p:cNvPr id="15" name="Imatge 14">
            <a:extLst>
              <a:ext uri="{FF2B5EF4-FFF2-40B4-BE49-F238E27FC236}">
                <a16:creationId xmlns:a16="http://schemas.microsoft.com/office/drawing/2014/main" id="{026112F9-4D2C-5D64-67BA-3D6C5B73E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714" y="1507974"/>
            <a:ext cx="7529570" cy="4939475"/>
          </a:xfrm>
          <a:prstGeom prst="rect">
            <a:avLst/>
          </a:prstGeom>
        </p:spPr>
      </p:pic>
      <p:pic>
        <p:nvPicPr>
          <p:cNvPr id="25" name="Imatge 24">
            <a:extLst>
              <a:ext uri="{FF2B5EF4-FFF2-40B4-BE49-F238E27FC236}">
                <a16:creationId xmlns:a16="http://schemas.microsoft.com/office/drawing/2014/main" id="{4DABEA44-9A71-0A79-C687-E0AFD017F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39" y="228464"/>
            <a:ext cx="1831569" cy="9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4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>
            <a:extLst>
              <a:ext uri="{FF2B5EF4-FFF2-40B4-BE49-F238E27FC236}">
                <a16:creationId xmlns:a16="http://schemas.microsoft.com/office/drawing/2014/main" id="{069B3146-87A7-B8EA-8B26-B909F479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P.R.I.N.G.O – SCREENSHOTS</a:t>
            </a:r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CCBA5EF4-0DA1-290F-08B9-950F1819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51AB826A-63E1-73FF-D990-6A4FC02B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5744-A20C-45FA-9197-46BEEE611129}" type="slidenum">
              <a:rPr lang="es-ES" smtClean="0"/>
              <a:pPr/>
              <a:t>14</a:t>
            </a:fld>
            <a:endParaRPr lang="es-ES" dirty="0"/>
          </a:p>
        </p:txBody>
      </p:sp>
      <p:pic>
        <p:nvPicPr>
          <p:cNvPr id="2" name="Imatge 1">
            <a:extLst>
              <a:ext uri="{FF2B5EF4-FFF2-40B4-BE49-F238E27FC236}">
                <a16:creationId xmlns:a16="http://schemas.microsoft.com/office/drawing/2014/main" id="{7ABFE06F-00B0-CEF7-8FBA-CCCF6B7D9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95" y="1565225"/>
            <a:ext cx="4207953" cy="2373249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873D4422-761A-42F9-F0CC-BFB102F6F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658" y="2751849"/>
            <a:ext cx="3876723" cy="2493978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E61B24D3-EDDE-2732-1241-F53A6D922C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626" y="1565225"/>
            <a:ext cx="4297681" cy="2689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75269122-7EFA-0A7E-049D-EB5F1F3BD1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964" y="3012978"/>
            <a:ext cx="3155892" cy="1421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2.png" descr="Imatge que conté text&#10;&#10;Descripció generada automàticament">
            <a:extLst>
              <a:ext uri="{FF2B5EF4-FFF2-40B4-BE49-F238E27FC236}">
                <a16:creationId xmlns:a16="http://schemas.microsoft.com/office/drawing/2014/main" id="{EED42194-6700-88E7-9E34-49FEBCF1C5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507859" y="4434919"/>
            <a:ext cx="3155893" cy="1436429"/>
          </a:xfrm>
          <a:prstGeom prst="rect">
            <a:avLst/>
          </a:prstGeom>
          <a:ln/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26770605-B769-3FF3-6065-3346BD9832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39" y="228464"/>
            <a:ext cx="1831569" cy="9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25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>
            <a:extLst>
              <a:ext uri="{FF2B5EF4-FFF2-40B4-BE49-F238E27FC236}">
                <a16:creationId xmlns:a16="http://schemas.microsoft.com/office/drawing/2014/main" id="{069B3146-87A7-B8EA-8B26-B909F479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P.R.I.N.G.O – DEMO</a:t>
            </a:r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CCBA5EF4-0DA1-290F-08B9-950F1819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51AB826A-63E1-73FF-D990-6A4FC02B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5744-A20C-45FA-9197-46BEEE611129}" type="slidenum">
              <a:rPr lang="es-ES" smtClean="0"/>
              <a:pPr/>
              <a:t>15</a:t>
            </a:fld>
            <a:endParaRPr lang="es-ES" dirty="0"/>
          </a:p>
        </p:txBody>
      </p:sp>
      <p:pic>
        <p:nvPicPr>
          <p:cNvPr id="11" name="Imatge 10">
            <a:extLst>
              <a:ext uri="{FF2B5EF4-FFF2-40B4-BE49-F238E27FC236}">
                <a16:creationId xmlns:a16="http://schemas.microsoft.com/office/drawing/2014/main" id="{26770605-B769-3FF3-6065-3346BD9832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39" y="228464"/>
            <a:ext cx="1831569" cy="964896"/>
          </a:xfrm>
          <a:prstGeom prst="rect">
            <a:avLst/>
          </a:prstGeom>
        </p:spPr>
      </p:pic>
      <p:pic>
        <p:nvPicPr>
          <p:cNvPr id="12" name="Final_video_v3">
            <a:hlinkClick r:id="" action="ppaction://media"/>
            <a:extLst>
              <a:ext uri="{FF2B5EF4-FFF2-40B4-BE49-F238E27FC236}">
                <a16:creationId xmlns:a16="http://schemas.microsoft.com/office/drawing/2014/main" id="{81F7EE9C-7D69-A87C-4EE8-A3777EAAC5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709" y="1415661"/>
            <a:ext cx="10976581" cy="521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F35C085C-2F38-9577-D5CA-611D5CA3A8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endParaRPr lang="es-ES" sz="1600" b="0" i="0" u="none" strike="noStrike" baseline="0" dirty="0">
              <a:solidFill>
                <a:srgbClr val="658D1A"/>
              </a:solidFill>
              <a:latin typeface="Rockwell" panose="02060603020205020403" pitchFamily="18" charset="0"/>
            </a:endParaRPr>
          </a:p>
          <a:p>
            <a:pPr algn="l"/>
            <a:endParaRPr lang="es-ES" b="0" dirty="0">
              <a:solidFill>
                <a:srgbClr val="658D1A"/>
              </a:solidFill>
              <a:latin typeface="Rockwell" panose="02060603020205020403" pitchFamily="18" charset="0"/>
            </a:endParaRPr>
          </a:p>
          <a:p>
            <a:pPr algn="l"/>
            <a:r>
              <a:rPr lang="es-ES" sz="1600" b="0" i="0" u="none" strike="noStrike" baseline="0" dirty="0">
                <a:solidFill>
                  <a:srgbClr val="658D1A"/>
                </a:solidFill>
                <a:latin typeface="Rockwell" panose="02060603020205020403" pitchFamily="18" charset="0"/>
              </a:rPr>
              <a:t>“Potencialidades de la tecnología </a:t>
            </a:r>
            <a:r>
              <a:rPr lang="es-ES" sz="1600" b="0" i="0" u="none" strike="noStrike" baseline="0" dirty="0" err="1">
                <a:solidFill>
                  <a:srgbClr val="658D1A"/>
                </a:solidFill>
                <a:latin typeface="Rockwell" panose="02060603020205020403" pitchFamily="18" charset="0"/>
              </a:rPr>
              <a:t>Blockchain</a:t>
            </a:r>
            <a:r>
              <a:rPr lang="es-ES" sz="1600" b="0" i="0" u="none" strike="noStrike" baseline="0" dirty="0">
                <a:solidFill>
                  <a:srgbClr val="658D1A"/>
                </a:solidFill>
                <a:latin typeface="Rockwell" panose="02060603020205020403" pitchFamily="18" charset="0"/>
              </a:rPr>
              <a:t>”</a:t>
            </a:r>
          </a:p>
          <a:p>
            <a:pPr algn="l"/>
            <a:r>
              <a:rPr lang="es-ES" sz="1600" b="0" dirty="0">
                <a:solidFill>
                  <a:srgbClr val="658D1A"/>
                </a:solidFill>
                <a:latin typeface="Rockwell" panose="02060603020205020403" pitchFamily="18" charset="0"/>
              </a:rPr>
              <a:t>Jornadas Técnicas de </a:t>
            </a:r>
            <a:r>
              <a:rPr lang="es-ES" sz="1600" b="0" dirty="0" err="1">
                <a:solidFill>
                  <a:srgbClr val="658D1A"/>
                </a:solidFill>
                <a:latin typeface="Rockwell" panose="02060603020205020403" pitchFamily="18" charset="0"/>
              </a:rPr>
              <a:t>RedIRIS</a:t>
            </a:r>
            <a:r>
              <a:rPr lang="es-ES" sz="1600" b="0" dirty="0">
                <a:solidFill>
                  <a:srgbClr val="658D1A"/>
                </a:solidFill>
                <a:latin typeface="Rockwell" panose="02060603020205020403" pitchFamily="18" charset="0"/>
              </a:rPr>
              <a:t> 2023</a:t>
            </a:r>
            <a:endParaRPr lang="es-ES" dirty="0"/>
          </a:p>
          <a:p>
            <a:pPr algn="l"/>
            <a:endParaRPr lang="ca-ES" dirty="0"/>
          </a:p>
          <a:p>
            <a:endParaRPr lang="es-ES" dirty="0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E5E9D8DD-9FEB-F6F3-4945-BA2FDBD44F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a-ES" dirty="0"/>
              <a:t>Ignasi Oliva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6E9BA876-8F8F-769E-6CE0-90FD8317FA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 err="1"/>
              <a:t>Blockchain</a:t>
            </a:r>
            <a:r>
              <a:rPr lang="es-ES" dirty="0"/>
              <a:t> </a:t>
            </a:r>
            <a:r>
              <a:rPr lang="es-ES" dirty="0" err="1"/>
              <a:t>Innovation</a:t>
            </a:r>
            <a:r>
              <a:rPr lang="es-ES" dirty="0"/>
              <a:t> Manager</a:t>
            </a:r>
          </a:p>
          <a:p>
            <a:r>
              <a:rPr lang="en-US" dirty="0"/>
              <a:t>Cybersecurity &amp; Blockchain R&amp;I Area</a:t>
            </a:r>
          </a:p>
          <a:p>
            <a:endParaRPr lang="ca-ES" dirty="0"/>
          </a:p>
        </p:txBody>
      </p:sp>
      <p:sp>
        <p:nvSpPr>
          <p:cNvPr id="5" name="Títol 4">
            <a:extLst>
              <a:ext uri="{FF2B5EF4-FFF2-40B4-BE49-F238E27FC236}">
                <a16:creationId xmlns:a16="http://schemas.microsoft.com/office/drawing/2014/main" id="{C5653066-B589-77F7-A938-5E176F0BE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Gracias</a:t>
            </a:r>
          </a:p>
        </p:txBody>
      </p:sp>
      <p:sp>
        <p:nvSpPr>
          <p:cNvPr id="6" name="Contenidor de text 5">
            <a:extLst>
              <a:ext uri="{FF2B5EF4-FFF2-40B4-BE49-F238E27FC236}">
                <a16:creationId xmlns:a16="http://schemas.microsoft.com/office/drawing/2014/main" id="{F125AEDE-EA37-546F-33A5-532E8D2A25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5399" y="5178144"/>
            <a:ext cx="5848885" cy="326851"/>
          </a:xfrm>
        </p:spPr>
        <p:txBody>
          <a:bodyPr/>
          <a:lstStyle/>
          <a:p>
            <a:r>
              <a:rPr lang="ca-ES" dirty="0"/>
              <a:t>ignasi.oliva@i2cat.net</a:t>
            </a:r>
          </a:p>
        </p:txBody>
      </p:sp>
    </p:spTree>
    <p:extLst>
      <p:ext uri="{BB962C8B-B14F-4D97-AF65-F5344CB8AC3E}">
        <p14:creationId xmlns:p14="http://schemas.microsoft.com/office/powerpoint/2010/main" val="4164096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ubo de escape corto Vance&amp;Hines 47229 negro para Harley Davidson Sportster  XL, Superlow XL883L, Sportster 883R, Iron 883 XL883N, Forty-Eight XL1200X,  Seventy-Two XL1200V, 1200 Custom XL1200C, etc : Amazon.es: Coche y moto">
            <a:extLst>
              <a:ext uri="{FF2B5EF4-FFF2-40B4-BE49-F238E27FC236}">
                <a16:creationId xmlns:a16="http://schemas.microsoft.com/office/drawing/2014/main" id="{824ED564-435D-37F3-800C-76EB35012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21" y="1497226"/>
            <a:ext cx="4345405" cy="253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ol 2">
            <a:extLst>
              <a:ext uri="{FF2B5EF4-FFF2-40B4-BE49-F238E27FC236}">
                <a16:creationId xmlns:a16="http://schemas.microsoft.com/office/drawing/2014/main" id="{E75F35B2-2861-83A8-DB7E-58A6E5D2F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ECONOMIA TRADICIONAL DEL MERCADO</a:t>
            </a:r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C532B2D4-64BF-A4D6-BE13-9B46ADE64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C387FC00-CBCD-0826-520A-02954526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5744-A20C-45FA-9197-46BEEE611129}" type="slidenum">
              <a:rPr lang="es-ES" smtClean="0"/>
              <a:pPr/>
              <a:t>2</a:t>
            </a:fld>
            <a:endParaRPr lang="es-ES" dirty="0"/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621D3397-CC02-DC1F-945E-577FF60EED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39" y="228464"/>
            <a:ext cx="1831569" cy="964896"/>
          </a:xfrm>
          <a:prstGeom prst="rect">
            <a:avLst/>
          </a:prstGeom>
        </p:spPr>
      </p:pic>
      <p:grpSp>
        <p:nvGrpSpPr>
          <p:cNvPr id="11" name="Google Shape;167;p3">
            <a:extLst>
              <a:ext uri="{FF2B5EF4-FFF2-40B4-BE49-F238E27FC236}">
                <a16:creationId xmlns:a16="http://schemas.microsoft.com/office/drawing/2014/main" id="{594B9B43-5BFD-2341-536B-1688C2F8722F}"/>
              </a:ext>
            </a:extLst>
          </p:cNvPr>
          <p:cNvGrpSpPr/>
          <p:nvPr/>
        </p:nvGrpSpPr>
        <p:grpSpPr>
          <a:xfrm>
            <a:off x="989719" y="4867377"/>
            <a:ext cx="10429589" cy="1347945"/>
            <a:chOff x="1004545" y="5025329"/>
            <a:chExt cx="10429589" cy="1347945"/>
          </a:xfrm>
        </p:grpSpPr>
        <p:sp>
          <p:nvSpPr>
            <p:cNvPr id="12" name="Google Shape;168;p3">
              <a:extLst>
                <a:ext uri="{FF2B5EF4-FFF2-40B4-BE49-F238E27FC236}">
                  <a16:creationId xmlns:a16="http://schemas.microsoft.com/office/drawing/2014/main" id="{589A0B0E-56DF-A9E0-C4C4-B6CDBB1C06C9}"/>
                </a:ext>
              </a:extLst>
            </p:cNvPr>
            <p:cNvSpPr txBox="1"/>
            <p:nvPr/>
          </p:nvSpPr>
          <p:spPr>
            <a:xfrm>
              <a:off x="1004545" y="5025329"/>
              <a:ext cx="4753469" cy="13405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en-US" sz="3200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BIENES PRIVADOS</a:t>
              </a:r>
              <a:r>
                <a:rPr lang="en-US" sz="3200" b="0" i="0" u="none" strike="noStrike" cap="none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 / NECESIDADES</a:t>
              </a:r>
              <a:endParaRPr sz="32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69;p3">
              <a:extLst>
                <a:ext uri="{FF2B5EF4-FFF2-40B4-BE49-F238E27FC236}">
                  <a16:creationId xmlns:a16="http://schemas.microsoft.com/office/drawing/2014/main" id="{171A8C40-AF52-C65E-1C9E-7ABB7806DCC8}"/>
                </a:ext>
              </a:extLst>
            </p:cNvPr>
            <p:cNvSpPr txBox="1"/>
            <p:nvPr/>
          </p:nvSpPr>
          <p:spPr>
            <a:xfrm>
              <a:off x="6680665" y="5032717"/>
              <a:ext cx="4753469" cy="13405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BIENES COMUNES / </a:t>
              </a:r>
              <a:r>
                <a:rPr lang="en-US" sz="3200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NECESIDADES</a:t>
              </a:r>
              <a:endParaRPr sz="32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30" name="Picture 6" descr="Sequía en el pantano de Sau (Barcelona).">
            <a:extLst>
              <a:ext uri="{FF2B5EF4-FFF2-40B4-BE49-F238E27FC236}">
                <a16:creationId xmlns:a16="http://schemas.microsoft.com/office/drawing/2014/main" id="{F2398318-BF45-8336-D463-C874BA27D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476" y="1474060"/>
            <a:ext cx="4458646" cy="25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744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4759FDE7-FC31-1FB7-545D-7318751019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7648" y="4104678"/>
            <a:ext cx="9571869" cy="1977646"/>
          </a:xfrm>
        </p:spPr>
        <p:txBody>
          <a:bodyPr numCol="1"/>
          <a:lstStyle/>
          <a:p>
            <a:pPr algn="just"/>
            <a:r>
              <a:rPr lang="es-ES" sz="1800" b="1" dirty="0">
                <a:solidFill>
                  <a:srgbClr val="202122"/>
                </a:solidFill>
              </a:rPr>
              <a:t>La tragedia de los [bienes] comunales </a:t>
            </a:r>
            <a:r>
              <a:rPr lang="es-ES" sz="1800" dirty="0">
                <a:solidFill>
                  <a:srgbClr val="202122"/>
                </a:solidFill>
              </a:rPr>
              <a:t>(en inglés </a:t>
            </a:r>
            <a:r>
              <a:rPr lang="es-ES" sz="1800" b="1" dirty="0" err="1">
                <a:solidFill>
                  <a:srgbClr val="202122"/>
                </a:solidFill>
              </a:rPr>
              <a:t>tragedy</a:t>
            </a:r>
            <a:r>
              <a:rPr lang="es-ES" sz="1800" b="1" dirty="0">
                <a:solidFill>
                  <a:srgbClr val="202122"/>
                </a:solidFill>
              </a:rPr>
              <a:t> </a:t>
            </a:r>
            <a:r>
              <a:rPr lang="es-ES" sz="1800" b="1" dirty="0" err="1">
                <a:solidFill>
                  <a:srgbClr val="202122"/>
                </a:solidFill>
              </a:rPr>
              <a:t>of</a:t>
            </a:r>
            <a:r>
              <a:rPr lang="es-ES" sz="1800" b="1" dirty="0">
                <a:solidFill>
                  <a:srgbClr val="202122"/>
                </a:solidFill>
              </a:rPr>
              <a:t> </a:t>
            </a:r>
            <a:r>
              <a:rPr lang="es-ES" sz="1800" b="1" dirty="0" err="1">
                <a:solidFill>
                  <a:srgbClr val="202122"/>
                </a:solidFill>
              </a:rPr>
              <a:t>the</a:t>
            </a:r>
            <a:r>
              <a:rPr lang="es-ES" sz="1800" b="1" dirty="0">
                <a:solidFill>
                  <a:srgbClr val="202122"/>
                </a:solidFill>
              </a:rPr>
              <a:t> </a:t>
            </a:r>
            <a:r>
              <a:rPr lang="es-ES" sz="1800" b="1" dirty="0" err="1">
                <a:solidFill>
                  <a:srgbClr val="202122"/>
                </a:solidFill>
              </a:rPr>
              <a:t>commons</a:t>
            </a:r>
            <a:r>
              <a:rPr lang="es-ES" sz="1800" dirty="0">
                <a:solidFill>
                  <a:srgbClr val="202122"/>
                </a:solidFill>
              </a:rPr>
              <a:t>) es un dilema descrito por Garrett Hardin en 1968, y publicado en la revista </a:t>
            </a:r>
            <a:r>
              <a:rPr lang="es-ES" sz="1800" dirty="0" err="1">
                <a:solidFill>
                  <a:srgbClr val="202122"/>
                </a:solidFill>
              </a:rPr>
              <a:t>Science</a:t>
            </a:r>
            <a:r>
              <a:rPr lang="es-ES" sz="1800" dirty="0">
                <a:solidFill>
                  <a:srgbClr val="202122"/>
                </a:solidFill>
              </a:rPr>
              <a:t>.</a:t>
            </a:r>
          </a:p>
          <a:p>
            <a:pPr algn="just"/>
            <a:r>
              <a:rPr lang="es-ES" sz="1800" dirty="0">
                <a:solidFill>
                  <a:srgbClr val="202122"/>
                </a:solidFill>
              </a:rPr>
              <a:t>Describe una situación en la cual varios individuos, motivados solo por el interés personal y actuando independiente pero racionalmente, terminan por destruir un recurso compartido limitado (el común) aunque a ninguno de ellos, ya sea como individuos o en conjunto, les convenga que tal destrucción suceda.</a:t>
            </a:r>
            <a:endParaRPr lang="ca-ES" sz="1800" dirty="0">
              <a:solidFill>
                <a:srgbClr val="202122"/>
              </a:solidFill>
            </a:endParaRPr>
          </a:p>
          <a:p>
            <a:pPr algn="r"/>
            <a:r>
              <a:rPr lang="ca-ES" sz="1200" dirty="0"/>
              <a:t>Font: </a:t>
            </a:r>
            <a:r>
              <a:rPr lang="ca-ES" sz="1200" dirty="0" err="1"/>
              <a:t>Wikipedia</a:t>
            </a:r>
            <a:endParaRPr lang="ca-ES" sz="1200" dirty="0"/>
          </a:p>
          <a:p>
            <a:pPr algn="just"/>
            <a:endParaRPr lang="es-ES" sz="2000" dirty="0"/>
          </a:p>
          <a:p>
            <a:pPr algn="just"/>
            <a:endParaRPr lang="ca-ES" dirty="0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E75F35B2-2861-83A8-DB7E-58A6E5D2F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ECONOMIA TRADICIONAL DEL MERCADO</a:t>
            </a:r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C532B2D4-64BF-A4D6-BE13-9B46ADE64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C387FC00-CBCD-0826-520A-02954526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5744-A20C-45FA-9197-46BEEE611129}" type="slidenum">
              <a:rPr lang="es-ES" smtClean="0"/>
              <a:pPr/>
              <a:t>3</a:t>
            </a:fld>
            <a:endParaRPr lang="es-ES" dirty="0"/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621D3397-CC02-DC1F-945E-577FF60EED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39" y="228464"/>
            <a:ext cx="1831569" cy="964896"/>
          </a:xfrm>
          <a:prstGeom prst="rect">
            <a:avLst/>
          </a:prstGeom>
        </p:spPr>
      </p:pic>
      <p:sp>
        <p:nvSpPr>
          <p:cNvPr id="8" name="Contenidor de text 1">
            <a:extLst>
              <a:ext uri="{FF2B5EF4-FFF2-40B4-BE49-F238E27FC236}">
                <a16:creationId xmlns:a16="http://schemas.microsoft.com/office/drawing/2014/main" id="{FE75B6D3-2338-3D91-5C6C-886DB39E63CF}"/>
              </a:ext>
            </a:extLst>
          </p:cNvPr>
          <p:cNvSpPr txBox="1">
            <a:spLocks/>
          </p:cNvSpPr>
          <p:nvPr/>
        </p:nvSpPr>
        <p:spPr>
          <a:xfrm>
            <a:off x="567728" y="2352119"/>
            <a:ext cx="11001676" cy="964897"/>
          </a:xfrm>
          <a:prstGeom prst="rect">
            <a:avLst/>
          </a:prstGeom>
        </p:spPr>
        <p:txBody>
          <a:bodyPr numCol="1" spcCol="540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s-ES" sz="16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2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10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50" u="none" kern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800" b="1" dirty="0">
                <a:solidFill>
                  <a:schemeClr val="accent6">
                    <a:lumMod val="75000"/>
                  </a:schemeClr>
                </a:solidFill>
              </a:rPr>
              <a:t>El problema de los (bienes) comunes</a:t>
            </a:r>
          </a:p>
        </p:txBody>
      </p:sp>
    </p:spTree>
    <p:extLst>
      <p:ext uri="{BB962C8B-B14F-4D97-AF65-F5344CB8AC3E}">
        <p14:creationId xmlns:p14="http://schemas.microsoft.com/office/powerpoint/2010/main" val="1688400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>
            <a:extLst>
              <a:ext uri="{FF2B5EF4-FFF2-40B4-BE49-F238E27FC236}">
                <a16:creationId xmlns:a16="http://schemas.microsoft.com/office/drawing/2014/main" id="{E75F35B2-2861-83A8-DB7E-58A6E5D2F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ECONOMIA TRADICIONAL DEL MERCADO</a:t>
            </a:r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C532B2D4-64BF-A4D6-BE13-9B46ADE64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C387FC00-CBCD-0826-520A-02954526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5744-A20C-45FA-9197-46BEEE611129}" type="slidenum">
              <a:rPr lang="es-ES" smtClean="0"/>
              <a:pPr/>
              <a:t>4</a:t>
            </a:fld>
            <a:endParaRPr lang="es-ES" dirty="0"/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621D3397-CC02-DC1F-945E-577FF60EED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39" y="228464"/>
            <a:ext cx="1831569" cy="964896"/>
          </a:xfrm>
          <a:prstGeom prst="rect">
            <a:avLst/>
          </a:prstGeom>
        </p:spPr>
      </p:pic>
      <p:grpSp>
        <p:nvGrpSpPr>
          <p:cNvPr id="11" name="Google Shape;167;p3">
            <a:extLst>
              <a:ext uri="{FF2B5EF4-FFF2-40B4-BE49-F238E27FC236}">
                <a16:creationId xmlns:a16="http://schemas.microsoft.com/office/drawing/2014/main" id="{594B9B43-5BFD-2341-536B-1688C2F8722F}"/>
              </a:ext>
            </a:extLst>
          </p:cNvPr>
          <p:cNvGrpSpPr/>
          <p:nvPr/>
        </p:nvGrpSpPr>
        <p:grpSpPr>
          <a:xfrm>
            <a:off x="1039756" y="3910988"/>
            <a:ext cx="10429589" cy="2317722"/>
            <a:chOff x="1004545" y="4055552"/>
            <a:chExt cx="10429589" cy="2317722"/>
          </a:xfrm>
        </p:grpSpPr>
        <p:sp>
          <p:nvSpPr>
            <p:cNvPr id="12" name="Google Shape;168;p3">
              <a:extLst>
                <a:ext uri="{FF2B5EF4-FFF2-40B4-BE49-F238E27FC236}">
                  <a16:creationId xmlns:a16="http://schemas.microsoft.com/office/drawing/2014/main" id="{589A0B0E-56DF-A9E0-C4C4-B6CDBB1C06C9}"/>
                </a:ext>
              </a:extLst>
            </p:cNvPr>
            <p:cNvSpPr txBox="1"/>
            <p:nvPr/>
          </p:nvSpPr>
          <p:spPr>
            <a:xfrm>
              <a:off x="1004545" y="5025329"/>
              <a:ext cx="4753469" cy="13405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en-US" sz="3200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BIENES PRIVADOS</a:t>
              </a:r>
              <a:r>
                <a:rPr lang="en-US" sz="3200" b="0" i="0" u="none" strike="noStrike" cap="none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 / NECESIDADES</a:t>
              </a:r>
              <a:endParaRPr sz="32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69;p3">
              <a:extLst>
                <a:ext uri="{FF2B5EF4-FFF2-40B4-BE49-F238E27FC236}">
                  <a16:creationId xmlns:a16="http://schemas.microsoft.com/office/drawing/2014/main" id="{171A8C40-AF52-C65E-1C9E-7ABB7806DCC8}"/>
                </a:ext>
              </a:extLst>
            </p:cNvPr>
            <p:cNvSpPr txBox="1"/>
            <p:nvPr/>
          </p:nvSpPr>
          <p:spPr>
            <a:xfrm>
              <a:off x="6680665" y="5032717"/>
              <a:ext cx="4753469" cy="13405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BIENES COMUNES / </a:t>
              </a:r>
              <a:r>
                <a:rPr lang="en-US" sz="3200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NECESIDADES</a:t>
              </a:r>
              <a:endParaRPr sz="32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Google Shape;170;p3" descr="Icon&#10;&#10;Description automatically generated">
              <a:extLst>
                <a:ext uri="{FF2B5EF4-FFF2-40B4-BE49-F238E27FC236}">
                  <a16:creationId xmlns:a16="http://schemas.microsoft.com/office/drawing/2014/main" id="{D18ADF9C-5859-95A2-01DA-E263AE05092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71944" y="4055552"/>
              <a:ext cx="866374" cy="866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1;p3" descr="Icon&#10;&#10;Description automatically generated">
              <a:extLst>
                <a:ext uri="{FF2B5EF4-FFF2-40B4-BE49-F238E27FC236}">
                  <a16:creationId xmlns:a16="http://schemas.microsoft.com/office/drawing/2014/main" id="{181250DB-3A57-01C9-4552-AFBE91E174C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31456" y="4164869"/>
              <a:ext cx="866374" cy="866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177;p4">
            <a:extLst>
              <a:ext uri="{FF2B5EF4-FFF2-40B4-BE49-F238E27FC236}">
                <a16:creationId xmlns:a16="http://schemas.microsoft.com/office/drawing/2014/main" id="{99B151A1-8BD3-314B-BA4B-3E45B71A99D1}"/>
              </a:ext>
            </a:extLst>
          </p:cNvPr>
          <p:cNvSpPr txBox="1"/>
          <p:nvPr/>
        </p:nvSpPr>
        <p:spPr>
          <a:xfrm>
            <a:off x="5373601" y="153573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184;p4">
            <a:extLst>
              <a:ext uri="{FF2B5EF4-FFF2-40B4-BE49-F238E27FC236}">
                <a16:creationId xmlns:a16="http://schemas.microsoft.com/office/drawing/2014/main" id="{3EC11A9C-0ADB-FD34-EB63-05CA08383548}"/>
              </a:ext>
            </a:extLst>
          </p:cNvPr>
          <p:cNvCxnSpPr/>
          <p:nvPr/>
        </p:nvCxnSpPr>
        <p:spPr>
          <a:xfrm rot="10800000">
            <a:off x="3020408" y="2796741"/>
            <a:ext cx="0" cy="891685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9" name="Google Shape;185;p4">
            <a:extLst>
              <a:ext uri="{FF2B5EF4-FFF2-40B4-BE49-F238E27FC236}">
                <a16:creationId xmlns:a16="http://schemas.microsoft.com/office/drawing/2014/main" id="{B22EE0E1-19B9-AC28-36D3-C799BD4556EE}"/>
              </a:ext>
            </a:extLst>
          </p:cNvPr>
          <p:cNvSpPr txBox="1"/>
          <p:nvPr/>
        </p:nvSpPr>
        <p:spPr>
          <a:xfrm>
            <a:off x="2235931" y="3084154"/>
            <a:ext cx="6286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1€</a:t>
            </a:r>
            <a:endParaRPr sz="14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Google Shape;186;p4">
            <a:extLst>
              <a:ext uri="{FF2B5EF4-FFF2-40B4-BE49-F238E27FC236}">
                <a16:creationId xmlns:a16="http://schemas.microsoft.com/office/drawing/2014/main" id="{726647FA-F745-0E48-AD82-D2DD47FE774C}"/>
              </a:ext>
            </a:extLst>
          </p:cNvPr>
          <p:cNvCxnSpPr/>
          <p:nvPr/>
        </p:nvCxnSpPr>
        <p:spPr>
          <a:xfrm>
            <a:off x="3392264" y="2833234"/>
            <a:ext cx="0" cy="871172"/>
          </a:xfrm>
          <a:prstGeom prst="straightConnector1">
            <a:avLst/>
          </a:prstGeom>
          <a:noFill/>
          <a:ln w="38100" cap="flat" cmpd="sng">
            <a:solidFill>
              <a:schemeClr val="accent4">
                <a:lumMod val="50000"/>
              </a:schemeClr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" name="Google Shape;187;p4">
            <a:extLst>
              <a:ext uri="{FF2B5EF4-FFF2-40B4-BE49-F238E27FC236}">
                <a16:creationId xmlns:a16="http://schemas.microsoft.com/office/drawing/2014/main" id="{51C94D6E-63F5-BDA2-D155-3663D775524D}"/>
              </a:ext>
            </a:extLst>
          </p:cNvPr>
          <p:cNvSpPr txBox="1"/>
          <p:nvPr/>
        </p:nvSpPr>
        <p:spPr>
          <a:xfrm>
            <a:off x="3392264" y="2983976"/>
            <a:ext cx="10245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100%</a:t>
            </a:r>
            <a:endParaRPr dirty="0">
              <a:solidFill>
                <a:schemeClr val="accent3">
                  <a:lumMod val="50000"/>
                </a:schemeClr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800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value</a:t>
            </a:r>
            <a:endParaRPr dirty="0">
              <a:solidFill>
                <a:schemeClr val="accent3">
                  <a:lumMod val="50000"/>
                </a:scheme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" name="Google Shape;188;p4" descr="A picture containing grass, tree, outdoor, forest&#10;&#10;Description automatically generated">
            <a:extLst>
              <a:ext uri="{FF2B5EF4-FFF2-40B4-BE49-F238E27FC236}">
                <a16:creationId xmlns:a16="http://schemas.microsoft.com/office/drawing/2014/main" id="{88810C62-083A-7B5A-7B4F-DB3CE0CDA6E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93907" y="1535439"/>
            <a:ext cx="1835162" cy="12234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189;p4">
            <a:extLst>
              <a:ext uri="{FF2B5EF4-FFF2-40B4-BE49-F238E27FC236}">
                <a16:creationId xmlns:a16="http://schemas.microsoft.com/office/drawing/2014/main" id="{F79E4036-645B-BC5F-F200-6341393012D9}"/>
              </a:ext>
            </a:extLst>
          </p:cNvPr>
          <p:cNvCxnSpPr/>
          <p:nvPr/>
        </p:nvCxnSpPr>
        <p:spPr>
          <a:xfrm rot="10800000">
            <a:off x="8595200" y="2896919"/>
            <a:ext cx="0" cy="891685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" name="Google Shape;190;p4">
            <a:extLst>
              <a:ext uri="{FF2B5EF4-FFF2-40B4-BE49-F238E27FC236}">
                <a16:creationId xmlns:a16="http://schemas.microsoft.com/office/drawing/2014/main" id="{CD61E539-EC06-1147-0277-FBF6B014DC95}"/>
              </a:ext>
            </a:extLst>
          </p:cNvPr>
          <p:cNvSpPr txBox="1"/>
          <p:nvPr/>
        </p:nvSpPr>
        <p:spPr>
          <a:xfrm>
            <a:off x="7810723" y="3184332"/>
            <a:ext cx="6286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1€</a:t>
            </a:r>
            <a:endParaRPr sz="14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" name="Google Shape;191;p4">
            <a:extLst>
              <a:ext uri="{FF2B5EF4-FFF2-40B4-BE49-F238E27FC236}">
                <a16:creationId xmlns:a16="http://schemas.microsoft.com/office/drawing/2014/main" id="{C5937A0B-DAD6-00CC-7AAB-4CDBADB9B2FB}"/>
              </a:ext>
            </a:extLst>
          </p:cNvPr>
          <p:cNvCxnSpPr/>
          <p:nvPr/>
        </p:nvCxnSpPr>
        <p:spPr>
          <a:xfrm>
            <a:off x="8967056" y="2933412"/>
            <a:ext cx="0" cy="871172"/>
          </a:xfrm>
          <a:prstGeom prst="straightConnector1">
            <a:avLst/>
          </a:prstGeom>
          <a:noFill/>
          <a:ln w="38100" cap="flat" cmpd="sng">
            <a:solidFill>
              <a:schemeClr val="accent4">
                <a:lumMod val="50000"/>
              </a:schemeClr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" name="Google Shape;192;p4">
            <a:extLst>
              <a:ext uri="{FF2B5EF4-FFF2-40B4-BE49-F238E27FC236}">
                <a16:creationId xmlns:a16="http://schemas.microsoft.com/office/drawing/2014/main" id="{60B4CFCB-09A1-AF97-4E56-10DEC14DBE8F}"/>
              </a:ext>
            </a:extLst>
          </p:cNvPr>
          <p:cNvSpPr txBox="1"/>
          <p:nvPr/>
        </p:nvSpPr>
        <p:spPr>
          <a:xfrm>
            <a:off x="8967055" y="3084154"/>
            <a:ext cx="167944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100/N %</a:t>
            </a:r>
            <a:endParaRPr sz="1400" b="0" i="0" u="none" strike="noStrike" cap="none" dirty="0">
              <a:solidFill>
                <a:schemeClr val="accent3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value</a:t>
            </a:r>
            <a:endParaRPr sz="1400" b="0" i="0" u="none" strike="noStrike" cap="none" dirty="0">
              <a:solidFill>
                <a:schemeClr val="accent3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193;p4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830BB141-BA3F-A28D-53A3-7FC5C906A41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67055" y="1531713"/>
            <a:ext cx="1849390" cy="123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Tubo de escape corto Vance&amp;Hines 47229 negro para Harley Davidson Sportster  XL, Superlow XL883L, Sportster 883R, Iron 883 XL883N, Forty-Eight XL1200X,  Seventy-Two XL1200V, 1200 Custom XL1200C, etc : Amazon.es: Coche y moto">
            <a:extLst>
              <a:ext uri="{FF2B5EF4-FFF2-40B4-BE49-F238E27FC236}">
                <a16:creationId xmlns:a16="http://schemas.microsoft.com/office/drawing/2014/main" id="{5283F0BC-E3C2-90E3-2817-55221FDAB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900" y="1626605"/>
            <a:ext cx="1914091" cy="111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742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4759FDE7-FC31-1FB7-545D-7318751019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0764" y="1641453"/>
            <a:ext cx="10373791" cy="4060657"/>
          </a:xfrm>
        </p:spPr>
        <p:txBody>
          <a:bodyPr numCol="1"/>
          <a:lstStyle/>
          <a:p>
            <a:pPr algn="ctr"/>
            <a:endParaRPr lang="es-ES" sz="2800" dirty="0"/>
          </a:p>
          <a:p>
            <a:pPr algn="ctr"/>
            <a:r>
              <a:rPr lang="es-ES" sz="3200" dirty="0"/>
              <a:t>CONSTRUIR UNA PLATAFORMA BASADA EN BLOCKCHAIN QUE HABILITA LAS APLICACIONES PARA DISEÑAR FÁCILMENTE ECONOMÍAS DONDE </a:t>
            </a:r>
          </a:p>
          <a:p>
            <a:pPr algn="ctr"/>
            <a:endParaRPr lang="es-ES" sz="2800" dirty="0"/>
          </a:p>
          <a:p>
            <a:pPr algn="ctr"/>
            <a:r>
              <a:rPr lang="es-ES" sz="3200" dirty="0"/>
              <a:t>LOS 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</a:rPr>
              <a:t>INCENTIVOS PRIVADOS </a:t>
            </a:r>
            <a:r>
              <a:rPr lang="es-ES" sz="3200" dirty="0"/>
              <a:t>ESTÁN</a:t>
            </a:r>
            <a:r>
              <a:rPr lang="es-ES" sz="2800" dirty="0"/>
              <a:t> 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</a:rPr>
              <a:t>ALINEADOS</a:t>
            </a:r>
            <a:r>
              <a:rPr lang="es-ES" sz="2800" dirty="0"/>
              <a:t> </a:t>
            </a:r>
            <a:r>
              <a:rPr lang="es-ES" sz="3200" dirty="0"/>
              <a:t>CON LOS 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</a:rPr>
              <a:t>INCENTIVOS DEL BIEN COMÚN</a:t>
            </a:r>
            <a:endParaRPr lang="ca-ES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endParaRPr lang="es-ES" sz="2000" dirty="0"/>
          </a:p>
          <a:p>
            <a:pPr algn="just"/>
            <a:endParaRPr lang="ca-ES" dirty="0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E75F35B2-2861-83A8-DB7E-58A6E5D2F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Diseño de </a:t>
            </a:r>
            <a:r>
              <a:rPr lang="ca-ES" dirty="0" err="1"/>
              <a:t>nuevas</a:t>
            </a:r>
            <a:r>
              <a:rPr lang="ca-ES" dirty="0"/>
              <a:t> </a:t>
            </a:r>
            <a:r>
              <a:rPr lang="ca-ES" dirty="0" err="1"/>
              <a:t>economías</a:t>
            </a:r>
            <a:endParaRPr lang="ca-ES" dirty="0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C532B2D4-64BF-A4D6-BE13-9B46ADE64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C387FC00-CBCD-0826-520A-02954526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5744-A20C-45FA-9197-46BEEE611129}" type="slidenum">
              <a:rPr lang="es-ES" smtClean="0"/>
              <a:pPr/>
              <a:t>5</a:t>
            </a:fld>
            <a:endParaRPr lang="es-ES" dirty="0"/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621D3397-CC02-DC1F-945E-577FF60EED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39" y="228464"/>
            <a:ext cx="1831569" cy="9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8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4759FDE7-FC31-1FB7-545D-7318751019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0764" y="1641453"/>
            <a:ext cx="10373791" cy="4060657"/>
          </a:xfrm>
        </p:spPr>
        <p:txBody>
          <a:bodyPr numCol="1"/>
          <a:lstStyle/>
          <a:p>
            <a:pPr algn="ctr"/>
            <a:endParaRPr lang="es-ES" sz="2800" dirty="0"/>
          </a:p>
          <a:p>
            <a:pPr algn="ctr"/>
            <a:r>
              <a:rPr lang="ca-ES" sz="7200" b="1" dirty="0">
                <a:solidFill>
                  <a:schemeClr val="accent6">
                    <a:lumMod val="75000"/>
                  </a:schemeClr>
                </a:solidFill>
              </a:rPr>
              <a:t>P.R.I.N.G.O </a:t>
            </a:r>
          </a:p>
          <a:p>
            <a:pPr algn="ctr"/>
            <a:endParaRPr lang="ca-ES" sz="6600" b="1" dirty="0">
              <a:solidFill>
                <a:schemeClr val="accent3"/>
              </a:solidFill>
            </a:endParaRPr>
          </a:p>
          <a:p>
            <a:pPr algn="ctr"/>
            <a:r>
              <a:rPr lang="ca-ES" sz="3600" b="1" dirty="0">
                <a:solidFill>
                  <a:schemeClr val="accent6">
                    <a:lumMod val="75000"/>
                  </a:schemeClr>
                </a:solidFill>
              </a:rPr>
              <a:t>PR</a:t>
            </a:r>
            <a:r>
              <a:rPr lang="ca-ES" sz="3600" dirty="0"/>
              <a:t>IVATE </a:t>
            </a:r>
            <a:r>
              <a:rPr lang="ca-ES" sz="3600" b="1" dirty="0">
                <a:solidFill>
                  <a:schemeClr val="accent6">
                    <a:lumMod val="75000"/>
                  </a:schemeClr>
                </a:solidFill>
              </a:rPr>
              <a:t>IN</a:t>
            </a:r>
            <a:r>
              <a:rPr lang="ca-ES" sz="3600" dirty="0"/>
              <a:t>CENTIVES FOR COMMON </a:t>
            </a:r>
            <a:r>
              <a:rPr lang="ca-ES" sz="3600" b="1" dirty="0">
                <a:solidFill>
                  <a:schemeClr val="accent6">
                    <a:lumMod val="75000"/>
                  </a:schemeClr>
                </a:solidFill>
              </a:rPr>
              <a:t>GO</a:t>
            </a:r>
            <a:r>
              <a:rPr lang="ca-ES" sz="3600" dirty="0"/>
              <a:t>ODS</a:t>
            </a:r>
            <a:br>
              <a:rPr lang="ca-ES" sz="2800" dirty="0"/>
            </a:br>
            <a:endParaRPr lang="ca-ES" sz="2800" dirty="0">
              <a:solidFill>
                <a:schemeClr val="tx1"/>
              </a:solidFill>
            </a:endParaRPr>
          </a:p>
          <a:p>
            <a:pPr algn="just"/>
            <a:endParaRPr lang="es-ES" sz="2000" dirty="0"/>
          </a:p>
          <a:p>
            <a:pPr algn="just"/>
            <a:endParaRPr lang="ca-ES" dirty="0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E75F35B2-2861-83A8-DB7E-58A6E5D2F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Diseño de </a:t>
            </a:r>
            <a:r>
              <a:rPr lang="ca-ES" dirty="0" err="1"/>
              <a:t>nuevas</a:t>
            </a:r>
            <a:r>
              <a:rPr lang="ca-ES" dirty="0"/>
              <a:t> </a:t>
            </a:r>
            <a:r>
              <a:rPr lang="ca-ES" dirty="0" err="1"/>
              <a:t>economías</a:t>
            </a:r>
            <a:endParaRPr lang="ca-ES" dirty="0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C532B2D4-64BF-A4D6-BE13-9B46ADE64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C387FC00-CBCD-0826-520A-02954526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5744-A20C-45FA-9197-46BEEE611129}" type="slidenum">
              <a:rPr lang="es-ES" smtClean="0"/>
              <a:pPr/>
              <a:t>6</a:t>
            </a:fld>
            <a:endParaRPr lang="es-ES" dirty="0"/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621D3397-CC02-DC1F-945E-577FF60EED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39" y="228464"/>
            <a:ext cx="1831569" cy="964896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2623876E-BEC6-83E7-CE1F-D49F77FE6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0123" y="5531078"/>
            <a:ext cx="160020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4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4759FDE7-FC31-1FB7-545D-7318751019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0764" y="1641453"/>
            <a:ext cx="10373791" cy="4060657"/>
          </a:xfrm>
        </p:spPr>
        <p:txBody>
          <a:bodyPr numCol="1"/>
          <a:lstStyle/>
          <a:p>
            <a:pPr algn="ctr"/>
            <a:endParaRPr lang="es-ES" sz="2800" dirty="0"/>
          </a:p>
          <a:p>
            <a:pPr algn="just"/>
            <a:endParaRPr lang="es-ES" sz="2000" dirty="0"/>
          </a:p>
          <a:p>
            <a:pPr algn="just"/>
            <a:endParaRPr lang="ca-ES" dirty="0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E75F35B2-2861-83A8-DB7E-58A6E5D2F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P.R.I.N.G.O</a:t>
            </a:r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C532B2D4-64BF-A4D6-BE13-9B46ADE64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C387FC00-CBCD-0826-520A-02954526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5744-A20C-45FA-9197-46BEEE611129}" type="slidenum">
              <a:rPr lang="es-ES" smtClean="0"/>
              <a:pPr/>
              <a:t>7</a:t>
            </a:fld>
            <a:endParaRPr lang="es-ES" dirty="0"/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621D3397-CC02-DC1F-945E-577FF60EED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39" y="228464"/>
            <a:ext cx="1831569" cy="964896"/>
          </a:xfrm>
          <a:prstGeom prst="rect">
            <a:avLst/>
          </a:prstGeom>
        </p:spPr>
      </p:pic>
      <p:pic>
        <p:nvPicPr>
          <p:cNvPr id="2052" name="Picture 4" descr="Videojuegos: educación y creatividad | Espacio Fundación Telefónica">
            <a:extLst>
              <a:ext uri="{FF2B5EF4-FFF2-40B4-BE49-F238E27FC236}">
                <a16:creationId xmlns:a16="http://schemas.microsoft.com/office/drawing/2014/main" id="{A188653F-FC3C-CB46-8D67-F51DDF557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36" y="2384875"/>
            <a:ext cx="32670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350;p1">
            <a:extLst>
              <a:ext uri="{FF2B5EF4-FFF2-40B4-BE49-F238E27FC236}">
                <a16:creationId xmlns:a16="http://schemas.microsoft.com/office/drawing/2014/main" id="{6D2E411D-B557-EAE9-5E8A-9E45B33A636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9444" y="5784575"/>
            <a:ext cx="786313" cy="960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4;p2" descr="Logo&#10;&#10;Description automatically generated">
            <a:extLst>
              <a:ext uri="{FF2B5EF4-FFF2-40B4-BE49-F238E27FC236}">
                <a16:creationId xmlns:a16="http://schemas.microsoft.com/office/drawing/2014/main" id="{EDCE5AB9-462C-FEE7-097A-19A89126E22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14431" t="41257" r="14185" b="42078"/>
          <a:stretch/>
        </p:blipFill>
        <p:spPr>
          <a:xfrm>
            <a:off x="2159691" y="5937901"/>
            <a:ext cx="2553689" cy="52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8" descr="logo">
            <a:extLst>
              <a:ext uri="{FF2B5EF4-FFF2-40B4-BE49-F238E27FC236}">
                <a16:creationId xmlns:a16="http://schemas.microsoft.com/office/drawing/2014/main" id="{5F6CBBA7-7561-F0CF-5FB8-1DDA3A498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757" y="5623717"/>
            <a:ext cx="2047881" cy="115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lant for the Planet, d'un projecte d'escola a un moviment global contra el  canvi climàtic">
            <a:extLst>
              <a:ext uri="{FF2B5EF4-FFF2-40B4-BE49-F238E27FC236}">
                <a16:creationId xmlns:a16="http://schemas.microsoft.com/office/drawing/2014/main" id="{E463987E-27F3-AE12-18D4-3BFF917CE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430" y="1873705"/>
            <a:ext cx="3061793" cy="210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68;p3">
            <a:extLst>
              <a:ext uri="{FF2B5EF4-FFF2-40B4-BE49-F238E27FC236}">
                <a16:creationId xmlns:a16="http://schemas.microsoft.com/office/drawing/2014/main" id="{33D83452-D2F7-8CBA-34CF-ACA5C8C271A1}"/>
              </a:ext>
            </a:extLst>
          </p:cNvPr>
          <p:cNvSpPr txBox="1"/>
          <p:nvPr/>
        </p:nvSpPr>
        <p:spPr>
          <a:xfrm>
            <a:off x="84440" y="4165264"/>
            <a:ext cx="4753469" cy="1340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INCENTIVOS PRIVADOS</a:t>
            </a:r>
            <a:endParaRPr sz="3200" b="1" i="0" u="none" strike="noStrike" cap="none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69;p3">
            <a:extLst>
              <a:ext uri="{FF2B5EF4-FFF2-40B4-BE49-F238E27FC236}">
                <a16:creationId xmlns:a16="http://schemas.microsoft.com/office/drawing/2014/main" id="{4AC07D0D-3E12-F9BA-E6D4-68C807EB5272}"/>
              </a:ext>
            </a:extLst>
          </p:cNvPr>
          <p:cNvSpPr txBox="1"/>
          <p:nvPr/>
        </p:nvSpPr>
        <p:spPr>
          <a:xfrm>
            <a:off x="7279782" y="4165264"/>
            <a:ext cx="4753469" cy="1340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INCENTIVOS COMUNES</a:t>
            </a:r>
            <a:endParaRPr sz="3200" b="1" i="0" u="none" strike="noStrike" cap="none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229;p25">
            <a:extLst>
              <a:ext uri="{FF2B5EF4-FFF2-40B4-BE49-F238E27FC236}">
                <a16:creationId xmlns:a16="http://schemas.microsoft.com/office/drawing/2014/main" id="{EF661EB3-27BC-999E-4803-8713EBBA34E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27994" y="2085796"/>
            <a:ext cx="1888626" cy="268640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68;p3">
            <a:extLst>
              <a:ext uri="{FF2B5EF4-FFF2-40B4-BE49-F238E27FC236}">
                <a16:creationId xmlns:a16="http://schemas.microsoft.com/office/drawing/2014/main" id="{EF2A3C06-1353-B419-DD70-0A336F4642FD}"/>
              </a:ext>
            </a:extLst>
          </p:cNvPr>
          <p:cNvSpPr txBox="1"/>
          <p:nvPr/>
        </p:nvSpPr>
        <p:spPr>
          <a:xfrm>
            <a:off x="3526760" y="1438551"/>
            <a:ext cx="4753469" cy="1340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NFT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Dinámicos</a:t>
            </a:r>
            <a:endParaRPr sz="3200" b="1" i="0" u="none" strike="noStrike" cap="none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8236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E48BE514-88C3-C40F-3E78-89BD9D8EEF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numCol="1"/>
          <a:lstStyle/>
          <a:p>
            <a:pPr algn="ctr"/>
            <a:endParaRPr lang="en-US" sz="3200" dirty="0">
              <a:solidFill>
                <a:schemeClr val="accent6">
                  <a:lumMod val="75000"/>
                </a:schemeClr>
              </a:solidFill>
              <a:sym typeface="Arial"/>
            </a:endParaRPr>
          </a:p>
          <a:p>
            <a:pPr algn="ctr"/>
            <a:r>
              <a:rPr lang="en-US" sz="3200" dirty="0">
                <a:sym typeface="Arial"/>
              </a:rPr>
              <a:t>LAS COMPRAS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DENTRO  DEL JUEGO</a:t>
            </a:r>
          </a:p>
          <a:p>
            <a:pPr algn="ctr"/>
            <a:endParaRPr lang="en-US" sz="3200" dirty="0">
              <a:sym typeface="Arial"/>
            </a:endParaRPr>
          </a:p>
          <a:p>
            <a:pPr algn="ctr"/>
            <a:r>
              <a:rPr lang="en-US" sz="3200" dirty="0">
                <a:sym typeface="Arial"/>
              </a:rPr>
              <a:t>CORRESPONDE A  </a:t>
            </a:r>
            <a:br>
              <a:rPr lang="en-US" sz="3200" dirty="0">
                <a:sym typeface="Arial"/>
              </a:rPr>
            </a:br>
            <a:endParaRPr lang="en-US" sz="3200" dirty="0">
              <a:sym typeface="Arial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BIENES REALES </a:t>
            </a:r>
            <a:r>
              <a:rPr lang="en-US" sz="3200" dirty="0">
                <a:sym typeface="Arial"/>
              </a:rPr>
              <a:t>COMISIONADOS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 </a:t>
            </a:r>
            <a:endParaRPr lang="ca-ES" sz="3200" dirty="0">
              <a:solidFill>
                <a:schemeClr val="accent6">
                  <a:lumMod val="75000"/>
                </a:schemeClr>
              </a:solidFill>
            </a:endParaRPr>
          </a:p>
          <a:p>
            <a:pPr lvl="0" algn="ctr"/>
            <a:endParaRPr lang="en-US" sz="3200" dirty="0">
              <a:sym typeface="Arial"/>
            </a:endParaRPr>
          </a:p>
          <a:p>
            <a:endParaRPr lang="ca-ES" dirty="0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069B3146-87A7-B8EA-8B26-B909F479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P.R.I.N.G.O - MECANISMO</a:t>
            </a:r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CCBA5EF4-0DA1-290F-08B9-950F1819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51AB826A-63E1-73FF-D990-6A4FC02B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5744-A20C-45FA-9197-46BEEE611129}" type="slidenum">
              <a:rPr lang="es-ES" smtClean="0"/>
              <a:pPr/>
              <a:t>8</a:t>
            </a:fld>
            <a:endParaRPr lang="es-ES" dirty="0"/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73488C38-2839-5D88-8053-26D0F750C3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39" y="228464"/>
            <a:ext cx="1831569" cy="9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18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E48BE514-88C3-C40F-3E78-89BD9D8EEF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numCol="1"/>
          <a:lstStyle/>
          <a:p>
            <a:pPr algn="ctr"/>
            <a:endParaRPr lang="en-US" sz="3200" dirty="0">
              <a:solidFill>
                <a:schemeClr val="accent6">
                  <a:lumMod val="75000"/>
                </a:schemeClr>
              </a:solidFill>
              <a:sym typeface="Arial"/>
            </a:endParaRPr>
          </a:p>
          <a:p>
            <a:pPr algn="ctr"/>
            <a:r>
              <a:rPr lang="en-US" sz="3200" dirty="0">
                <a:sym typeface="Arial"/>
              </a:rPr>
              <a:t>LA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EVOLUCIÓN  </a:t>
            </a:r>
            <a:r>
              <a:rPr lang="en-US" sz="3200" dirty="0">
                <a:sym typeface="Arial"/>
              </a:rPr>
              <a:t>DE LOS ACTIVOS EN EL VIDEOJUEGO</a:t>
            </a:r>
          </a:p>
          <a:p>
            <a:pPr algn="ctr"/>
            <a:endParaRPr lang="en-US" sz="3200" dirty="0">
              <a:sym typeface="Arial"/>
            </a:endParaRPr>
          </a:p>
          <a:p>
            <a:pPr algn="ctr"/>
            <a:r>
              <a:rPr lang="en-US" sz="3200" dirty="0">
                <a:sym typeface="Arial"/>
              </a:rPr>
              <a:t>TRACCIONA SOBRE LA   </a:t>
            </a:r>
            <a:br>
              <a:rPr lang="en-US" sz="3200" dirty="0">
                <a:sym typeface="Arial"/>
              </a:rPr>
            </a:br>
            <a:endParaRPr lang="en-US" sz="3200" dirty="0">
              <a:sym typeface="Arial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EVOLUCIÓN </a:t>
            </a:r>
            <a:r>
              <a:rPr lang="en-US" sz="3200" dirty="0">
                <a:sym typeface="Arial"/>
              </a:rPr>
              <a:t>DEL BIEN REAL</a:t>
            </a:r>
            <a:endParaRPr lang="ca-ES" dirty="0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069B3146-87A7-B8EA-8B26-B909F479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P.R.I.N.G.O - MECANISMO</a:t>
            </a:r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CCBA5EF4-0DA1-290F-08B9-950F1819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51AB826A-63E1-73FF-D990-6A4FC02B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5744-A20C-45FA-9197-46BEEE611129}" type="slidenum">
              <a:rPr lang="es-ES" smtClean="0"/>
              <a:pPr/>
              <a:t>9</a:t>
            </a:fld>
            <a:endParaRPr lang="es-ES" dirty="0"/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F728A978-8662-E7B2-6C2E-9D28FA995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39" y="228464"/>
            <a:ext cx="1831569" cy="9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18342"/>
      </p:ext>
    </p:extLst>
  </p:cSld>
  <p:clrMapOvr>
    <a:masterClrMapping/>
  </p:clrMapOvr>
</p:sld>
</file>

<file path=ppt/theme/theme1.xml><?xml version="1.0" encoding="utf-8"?>
<a:theme xmlns:a="http://schemas.openxmlformats.org/drawingml/2006/main" name="i2CAT Full Theme 2022">
  <a:themeElements>
    <a:clrScheme name="i2CAT 2022">
      <a:dk1>
        <a:srgbClr val="59555F"/>
      </a:dk1>
      <a:lt1>
        <a:srgbClr val="FFFFFF"/>
      </a:lt1>
      <a:dk2>
        <a:srgbClr val="80806E"/>
      </a:dk2>
      <a:lt2>
        <a:srgbClr val="E7E6E6"/>
      </a:lt2>
      <a:accent1>
        <a:srgbClr val="39B4C5"/>
      </a:accent1>
      <a:accent2>
        <a:srgbClr val="BCB8B8"/>
      </a:accent2>
      <a:accent3>
        <a:srgbClr val="FFC000"/>
      </a:accent3>
      <a:accent4>
        <a:srgbClr val="FBDD03"/>
      </a:accent4>
      <a:accent5>
        <a:srgbClr val="6B82B5"/>
      </a:accent5>
      <a:accent6>
        <a:srgbClr val="A7CB87"/>
      </a:accent6>
      <a:hlink>
        <a:srgbClr val="FFC000"/>
      </a:hlink>
      <a:folHlink>
        <a:srgbClr val="BF9000"/>
      </a:folHlink>
    </a:clrScheme>
    <a:fontScheme name="i2CAT 2022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30" id="{0023705D-5975-4E34-93BC-C81B81C7957A}" vid="{D0271F14-38DC-4991-8BAE-02FA8F87C34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2CAT 2022">
    <a:dk1>
      <a:srgbClr val="59555F"/>
    </a:dk1>
    <a:lt1>
      <a:srgbClr val="FFFFFF"/>
    </a:lt1>
    <a:dk2>
      <a:srgbClr val="80806E"/>
    </a:dk2>
    <a:lt2>
      <a:srgbClr val="E7E6E6"/>
    </a:lt2>
    <a:accent1>
      <a:srgbClr val="39B4C5"/>
    </a:accent1>
    <a:accent2>
      <a:srgbClr val="BCB8B8"/>
    </a:accent2>
    <a:accent3>
      <a:srgbClr val="FFC000"/>
    </a:accent3>
    <a:accent4>
      <a:srgbClr val="FBDD03"/>
    </a:accent4>
    <a:accent5>
      <a:srgbClr val="6B82B5"/>
    </a:accent5>
    <a:accent6>
      <a:srgbClr val="A7CB87"/>
    </a:accent6>
    <a:hlink>
      <a:srgbClr val="FFC000"/>
    </a:hlink>
    <a:folHlink>
      <a:srgbClr val="BF9000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  <wetp:taskpane dockstate="right" visibility="0" width="350" row="4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A141F0CB-39AD-467F-B473-888AE01DF4B8}">
  <we:reference id="wa104381063" version="1.0.0.1" store="es-E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1DFBC00-02FA-4D48-BE64-6A0702895CF2}">
  <we:reference id="wa200000113" version="1.0.0.0" store="es-ES" storeType="OMEX"/>
  <we:alternateReferences>
    <we:reference id="WA200000113" version="1.0.0.0" store="WA20000011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6409</TotalTime>
  <Words>493</Words>
  <Application>Microsoft Office PowerPoint</Application>
  <PresentationFormat>Pantalla panoràmica</PresentationFormat>
  <Paragraphs>99</Paragraphs>
  <Slides>16</Slides>
  <Notes>0</Notes>
  <HiddenSlides>0</HiddenSlides>
  <MMClips>1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Montserrat</vt:lpstr>
      <vt:lpstr>Roboto</vt:lpstr>
      <vt:lpstr>Rockwell</vt:lpstr>
      <vt:lpstr>i2CAT Full Theme 2022</vt:lpstr>
      <vt:lpstr>Diseño de nuevas economías</vt:lpstr>
      <vt:lpstr>ECONOMIA TRADICIONAL DEL MERCADO</vt:lpstr>
      <vt:lpstr>ECONOMIA TRADICIONAL DEL MERCADO</vt:lpstr>
      <vt:lpstr>ECONOMIA TRADICIONAL DEL MERCADO</vt:lpstr>
      <vt:lpstr>Diseño de nuevas economías</vt:lpstr>
      <vt:lpstr>Diseño de nuevas economías</vt:lpstr>
      <vt:lpstr>P.R.I.N.G.O</vt:lpstr>
      <vt:lpstr>P.R.I.N.G.O - MECANISMO</vt:lpstr>
      <vt:lpstr>P.R.I.N.G.O - MECANISMO</vt:lpstr>
      <vt:lpstr>P.R.I.N.G.O - MECANISMO</vt:lpstr>
      <vt:lpstr>P.R.I.N.G.O - GOBERNANZA</vt:lpstr>
      <vt:lpstr>P.R.I.N.G.O – DISEÑO MODELO ECONÓMICO</vt:lpstr>
      <vt:lpstr>P.R.I.N.G.O – DISEÑO MODELO ECONÓMICO</vt:lpstr>
      <vt:lpstr>P.R.I.N.G.O – SCREENSHOTS</vt:lpstr>
      <vt:lpstr>P.R.I.N.G.O – DEMO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i2CAT - AI&amp;BigData Congress 2022</dc:title>
  <dc:creator>i2CAT</dc:creator>
  <cp:lastModifiedBy>Ignacio Oliva Corrales</cp:lastModifiedBy>
  <cp:revision>186</cp:revision>
  <dcterms:created xsi:type="dcterms:W3CDTF">2020-09-30T11:07:53Z</dcterms:created>
  <dcterms:modified xsi:type="dcterms:W3CDTF">2023-06-08T13:35:39Z</dcterms:modified>
</cp:coreProperties>
</file>