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24.xml.rels" ContentType="application/vnd.openxmlformats-package.relationships+xml"/>
  <Override PartName="/ppt/notesSlides/_rels/notesSlide17.xml.rels" ContentType="application/vnd.openxmlformats-package.relationships+xml"/>
  <Override PartName="/ppt/notesSlides/_rels/notesSlide23.xml.rels" ContentType="application/vnd.openxmlformats-package.relationships+xml"/>
  <Override PartName="/ppt/notesSlides/_rels/notesSlide32.xml.rels" ContentType="application/vnd.openxmlformats-package.relationships+xml"/>
  <Override PartName="/ppt/notesSlides/_rels/notesSlide16.xml.rels" ContentType="application/vnd.openxmlformats-package.relationships+xml"/>
  <Override PartName="/ppt/notesSlides/_rels/notesSlide33.xml.rels" ContentType="application/vnd.openxmlformats-package.relationships+xml"/>
  <Override PartName="/ppt/notesSlides/_rels/notesSlide8.xml.rels" ContentType="application/vnd.openxmlformats-package.relationships+xml"/>
  <Override PartName="/ppt/notesSlides/_rels/notesSlide4.xml.rels" ContentType="application/vnd.openxmlformats-package.relationships+xml"/>
  <Override PartName="/ppt/notesSlides/_rels/notesSlide28.xml.rels" ContentType="application/vnd.openxmlformats-package.relationships+xml"/>
  <Override PartName="/ppt/notesSlides/_rels/notesSlide3.xml.rels" ContentType="application/vnd.openxmlformats-package.relationships+xml"/>
  <Override PartName="/ppt/notesSlides/_rels/notesSlide9.xml.rels" ContentType="application/vnd.openxmlformats-package.relationships+xml"/>
  <Override PartName="/ppt/notesSlides/_rels/notesSlide27.xml.rels" ContentType="application/vnd.openxmlformats-package.relationships+xml"/>
  <Override PartName="/ppt/notesSlides/_rels/notesSlide34.xml.rels" ContentType="application/vnd.openxmlformats-package.relationships+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2.xml.rels" ContentType="application/vnd.openxmlformats-package.relationships+xml"/>
  <Override PartName="/ppt/notesSlides/_rels/notesSlide26.xml.rels" ContentType="application/vnd.openxmlformats-package.relationships+xml"/>
  <Override PartName="/ppt/notesSlides/_rels/notesSlide11.xml.rels" ContentType="application/vnd.openxmlformats-package.relationships+xml"/>
  <Override PartName="/ppt/notesSlides/_rels/notesSlide20.xml.rels" ContentType="application/vnd.openxmlformats-package.relationships+xml"/>
  <Override PartName="/ppt/notesSlides/_rels/notesSlide19.xml.rels" ContentType="application/vnd.openxmlformats-package.relationships+xml"/>
  <Override PartName="/ppt/notesSlides/_rels/notesSlide14.xml.rels" ContentType="application/vnd.openxmlformats-package.relationships+xml"/>
  <Override PartName="/ppt/notesSlides/_rels/notesSlide1.xml.rels" ContentType="application/vnd.openxmlformats-package.relationships+xml"/>
  <Override PartName="/ppt/notesSlides/_rels/notesSlide25.xml.rels" ContentType="application/vnd.openxmlformats-package.relationships+xml"/>
  <Override PartName="/ppt/notesSlides/_rels/notesSlide10.xml.rels" ContentType="application/vnd.openxmlformats-package.relationships+xml"/>
  <Override PartName="/ppt/notesSlides/_rels/notesSlide18.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21.xml.rels" ContentType="application/vnd.openxmlformats-package.relationships+xml"/>
  <Override PartName="/ppt/notesSlides/_rels/notesSlide31.xml.rels" ContentType="application/vnd.openxmlformats-package.relationships+xml"/>
  <Override PartName="/ppt/notesSlides/_rels/notesSlide15.xml.rels" ContentType="application/vnd.openxmlformats-package.relationships+xml"/>
  <Override PartName="/ppt/notesSlides/_rels/notesSlide22.xml.rels" ContentType="application/vnd.openxmlformats-package.relationships+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3.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34.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31.xml" ContentType="application/vnd.openxmlformats-officedocument.presentationml.notesSlide+xml"/>
  <Override PartName="/ppt/notesSlides/notesSlide17.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33.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2.xml" ContentType="application/vnd.openxmlformats-officedocument.presentationml.notesSlide+xml"/>
  <Override PartName="/ppt/notesSlides/notesSlide5.xml" ContentType="application/vnd.openxmlformats-officedocument.presentationml.notesSlide+xml"/>
  <Override PartName="/ppt/notesSlides/notesSlide14.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_rels/presentation.xml.rels" ContentType="application/vnd.openxmlformats-package.relationships+xml"/>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29.png" ContentType="image/png"/>
  <Override PartName="/ppt/media/image11.png" ContentType="image/png"/>
  <Override PartName="/ppt/media/image6.png" ContentType="image/png"/>
  <Override PartName="/ppt/media/image36.png" ContentType="image/png"/>
  <Override PartName="/ppt/media/image12.png" ContentType="image/png"/>
  <Override PartName="/ppt/media/image7.png" ContentType="image/png"/>
  <Override PartName="/ppt/media/image37.png" ContentType="image/png"/>
  <Override PartName="/ppt/media/image13.png" ContentType="image/png"/>
  <Override PartName="/ppt/media/image8.png" ContentType="image/png"/>
  <Override PartName="/ppt/media/image38.png" ContentType="image/png"/>
  <Override PartName="/ppt/media/image9.png" ContentType="image/png"/>
  <Override PartName="/ppt/media/image39.png" ContentType="image/png"/>
  <Override PartName="/ppt/media/image30.png" ContentType="image/png"/>
  <Override PartName="/ppt/media/image28.png" ContentType="image/png"/>
  <Override PartName="/ppt/media/image10.png" ContentType="image/png"/>
  <Override PartName="/ppt/media/image5.png" ContentType="image/png"/>
  <Override PartName="/ppt/media/image35.png" ContentType="image/png"/>
  <Override PartName="/ppt/media/image34.png" ContentType="image/png"/>
  <Override PartName="/ppt/media/image4.png" ContentType="image/png"/>
  <Override PartName="/ppt/media/image27.png" ContentType="image/png"/>
  <Override PartName="/ppt/media/image33.png" ContentType="image/png"/>
  <Override PartName="/ppt/media/image3.png" ContentType="image/png"/>
  <Override PartName="/ppt/media/image26.png" ContentType="image/png"/>
  <Override PartName="/ppt/media/image32.png" ContentType="image/png"/>
  <Override PartName="/ppt/media/image2.png" ContentType="image/png"/>
  <Override PartName="/ppt/media/image25.png" ContentType="image/png"/>
  <Override PartName="/ppt/media/image31.png" ContentType="image/png"/>
  <Override PartName="/ppt/media/image1.png" ContentType="image/png"/>
  <Override PartName="/ppt/media/image24.png" ContentType="image/png"/>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_rels/slide24.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27.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5.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32.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20.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3.xml.rels" ContentType="application/vnd.openxmlformats-package.relationships+xml"/>
  <Override PartName="/ppt/slides/_rels/slide28.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14.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slide30.xml" ContentType="application/vnd.openxmlformats-officedocument.presentationml.slide+xml"/>
  <Override PartName="/ppt/slides/slide31.xml" ContentType="application/vnd.openxmlformats-officedocument.presentationml.slide+xml"/>
  <Override PartName="/ppt/slides/slide6.xml" ContentType="application/vnd.openxmlformats-officedocument.presentationml.slide+xml"/>
  <Override PartName="/ppt/slides/slide32.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5715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s-ES" sz="1400" spc="-1" strike="noStrike">
                <a:solidFill>
                  <a:srgbClr val="000000"/>
                </a:solidFill>
                <a:latin typeface="Arial"/>
              </a:rPr>
              <a:t>Pulse para desplazar la diapositiva</a:t>
            </a:r>
            <a:endParaRPr b="0" lang="es-ES" sz="1400" spc="-1" strike="noStrike">
              <a:solidFill>
                <a:srgbClr val="000000"/>
              </a:solidFill>
              <a:latin typeface="Arial"/>
            </a:endParaRPr>
          </a:p>
        </p:txBody>
      </p:sp>
      <p:sp>
        <p:nvSpPr>
          <p:cNvPr id="85"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es-ES" sz="2000" spc="-1" strike="noStrike">
                <a:solidFill>
                  <a:srgbClr val="000000"/>
                </a:solidFill>
                <a:latin typeface="Arial"/>
              </a:rPr>
              <a:t>Pulse para editar el formato de las notas</a:t>
            </a:r>
            <a:endParaRPr b="0" lang="es-ES" sz="2000" spc="-1" strike="noStrike">
              <a:solidFill>
                <a:srgbClr val="000000"/>
              </a:solidFill>
              <a:latin typeface="Arial"/>
            </a:endParaRPr>
          </a:p>
        </p:txBody>
      </p:sp>
      <p:sp>
        <p:nvSpPr>
          <p:cNvPr id="86"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s-ES" sz="1400" spc="-1" strike="noStrike">
                <a:solidFill>
                  <a:srgbClr val="000000"/>
                </a:solidFill>
                <a:latin typeface="Times New Roman"/>
              </a:rPr>
              <a:t>&lt;cabecera&gt;</a:t>
            </a:r>
            <a:endParaRPr b="0" lang="es-ES" sz="1400" spc="-1" strike="noStrike">
              <a:solidFill>
                <a:srgbClr val="000000"/>
              </a:solidFill>
              <a:latin typeface="Times New Roman"/>
            </a:endParaRPr>
          </a:p>
        </p:txBody>
      </p:sp>
      <p:sp>
        <p:nvSpPr>
          <p:cNvPr id="87" name="PlaceHolder 4"/>
          <p:cNvSpPr>
            <a:spLocks noGrp="1"/>
          </p:cNvSpPr>
          <p:nvPr>
            <p:ph type="dt" idx="5"/>
          </p:nvPr>
        </p:nvSpPr>
        <p:spPr>
          <a:xfrm>
            <a:off x="4278960" y="0"/>
            <a:ext cx="3280680" cy="534240"/>
          </a:xfrm>
          <a:prstGeom prst="rect">
            <a:avLst/>
          </a:prstGeom>
          <a:noFill/>
          <a:ln w="0">
            <a:noFill/>
          </a:ln>
        </p:spPr>
        <p:txBody>
          <a:bodyPr lIns="0" rIns="0" tIns="0" bIns="0" anchor="t">
            <a:noAutofit/>
          </a:bodyPr>
          <a:lstStyle>
            <a:lvl1pPr indent="0" algn="r">
              <a:buNone/>
              <a:defRPr b="0" lang="es-ES" sz="1400" spc="-1" strike="noStrike">
                <a:solidFill>
                  <a:srgbClr val="000000"/>
                </a:solidFill>
                <a:latin typeface="Times New Roman"/>
              </a:defRPr>
            </a:lvl1pPr>
          </a:lstStyle>
          <a:p>
            <a:pPr indent="0" algn="r">
              <a:buNone/>
            </a:pPr>
            <a:r>
              <a:rPr b="0" lang="es-ES" sz="1400" spc="-1" strike="noStrike">
                <a:solidFill>
                  <a:srgbClr val="000000"/>
                </a:solidFill>
                <a:latin typeface="Times New Roman"/>
              </a:rPr>
              <a:t>&lt;fecha/hora&gt;</a:t>
            </a:r>
            <a:endParaRPr b="0" lang="es-ES" sz="1400" spc="-1" strike="noStrike">
              <a:solidFill>
                <a:srgbClr val="000000"/>
              </a:solidFill>
              <a:latin typeface="Times New Roman"/>
            </a:endParaRPr>
          </a:p>
        </p:txBody>
      </p:sp>
      <p:sp>
        <p:nvSpPr>
          <p:cNvPr id="88" name="PlaceHolder 5"/>
          <p:cNvSpPr>
            <a:spLocks noGrp="1"/>
          </p:cNvSpPr>
          <p:nvPr>
            <p:ph type="ftr" idx="6"/>
          </p:nvPr>
        </p:nvSpPr>
        <p:spPr>
          <a:xfrm>
            <a:off x="0" y="10157400"/>
            <a:ext cx="3280680" cy="534240"/>
          </a:xfrm>
          <a:prstGeom prst="rect">
            <a:avLst/>
          </a:prstGeom>
          <a:noFill/>
          <a:ln w="0">
            <a:noFill/>
          </a:ln>
        </p:spPr>
        <p:txBody>
          <a:bodyPr lIns="0" rIns="0" tIns="0" bIns="0" anchor="b">
            <a:noAutofit/>
          </a:bodyPr>
          <a:lstStyle>
            <a:lvl1pPr indent="0">
              <a:buNone/>
              <a:defRPr b="0" lang="es-ES" sz="1400" spc="-1" strike="noStrike">
                <a:solidFill>
                  <a:srgbClr val="000000"/>
                </a:solidFill>
                <a:latin typeface="Times New Roman"/>
              </a:defRPr>
            </a:lvl1pPr>
          </a:lstStyle>
          <a:p>
            <a:pPr indent="0">
              <a:buNone/>
            </a:pPr>
            <a:r>
              <a:rPr b="0" lang="es-ES" sz="1400" spc="-1" strike="noStrike">
                <a:solidFill>
                  <a:srgbClr val="000000"/>
                </a:solidFill>
                <a:latin typeface="Times New Roman"/>
              </a:rPr>
              <a:t>&lt;pie de página&gt;</a:t>
            </a:r>
            <a:endParaRPr b="0" lang="es-ES" sz="1400" spc="-1" strike="noStrike">
              <a:solidFill>
                <a:srgbClr val="000000"/>
              </a:solidFill>
              <a:latin typeface="Times New Roman"/>
            </a:endParaRPr>
          </a:p>
        </p:txBody>
      </p:sp>
      <p:sp>
        <p:nvSpPr>
          <p:cNvPr id="89" name="PlaceHolder 6"/>
          <p:cNvSpPr>
            <a:spLocks noGrp="1"/>
          </p:cNvSpPr>
          <p:nvPr>
            <p:ph type="sldNum" idx="7"/>
          </p:nvPr>
        </p:nvSpPr>
        <p:spPr>
          <a:xfrm>
            <a:off x="4278960" y="10157400"/>
            <a:ext cx="3280680" cy="534240"/>
          </a:xfrm>
          <a:prstGeom prst="rect">
            <a:avLst/>
          </a:prstGeom>
          <a:noFill/>
          <a:ln w="0">
            <a:noFill/>
          </a:ln>
        </p:spPr>
        <p:txBody>
          <a:bodyPr lIns="0" rIns="0" tIns="0" bIns="0" anchor="b">
            <a:noAutofit/>
          </a:bodyPr>
          <a:lstStyle>
            <a:lvl1pPr indent="0" algn="r">
              <a:buNone/>
              <a:defRPr b="0" lang="es-ES" sz="1400" spc="-1" strike="noStrike">
                <a:solidFill>
                  <a:srgbClr val="000000"/>
                </a:solidFill>
                <a:latin typeface="Times New Roman"/>
              </a:defRPr>
            </a:lvl1pPr>
          </a:lstStyle>
          <a:p>
            <a:pPr indent="0" algn="r">
              <a:buNone/>
            </a:pPr>
            <a:fld id="{A2E38DB0-9A56-4557-A4D7-F34223A418F5}" type="slidenum">
              <a:rPr b="0" lang="es-ES" sz="1400" spc="-1" strike="noStrike">
                <a:solidFill>
                  <a:srgbClr val="000000"/>
                </a:solidFill>
                <a:latin typeface="Times New Roman"/>
              </a:rPr>
              <a:t>&lt;número&gt;</a:t>
            </a:fld>
            <a:endParaRPr b="0" lang="es-E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sldImg"/>
          </p:nvPr>
        </p:nvSpPr>
        <p:spPr>
          <a:xfrm>
            <a:off x="685800" y="685800"/>
            <a:ext cx="5486040" cy="3428640"/>
          </a:xfrm>
          <a:prstGeom prst="rect">
            <a:avLst/>
          </a:prstGeom>
          <a:ln w="0">
            <a:noFill/>
          </a:ln>
        </p:spPr>
      </p:sp>
      <p:sp>
        <p:nvSpPr>
          <p:cNvPr id="206" name="PlaceHolder 2"/>
          <p:cNvSpPr>
            <a:spLocks noGrp="1"/>
          </p:cNvSpPr>
          <p:nvPr>
            <p:ph type="body"/>
          </p:nvPr>
        </p:nvSpPr>
        <p:spPr>
          <a:xfrm>
            <a:off x="685800" y="4343400"/>
            <a:ext cx="5486040" cy="4114440"/>
          </a:xfrm>
          <a:prstGeom prst="rect">
            <a:avLst/>
          </a:prstGeom>
          <a:noFill/>
          <a:ln w="0">
            <a:noFill/>
          </a:ln>
        </p:spPr>
        <p:txBody>
          <a:bodyPr anchor="t">
            <a:noAutofit/>
          </a:bodyPr>
          <a:p>
            <a:pPr indent="0">
              <a:lnSpc>
                <a:spcPct val="100000"/>
              </a:lnSpc>
              <a:buNone/>
              <a:tabLst>
                <a:tab algn="l" pos="0"/>
              </a:tabLst>
            </a:pPr>
            <a:r>
              <a:rPr b="0" lang="es" sz="1200" spc="-1" strike="noStrike">
                <a:solidFill>
                  <a:schemeClr val="dk1"/>
                </a:solidFill>
                <a:latin typeface="Calibri"/>
                <a:ea typeface="Calibri"/>
              </a:rPr>
              <a:t>En esta presentación vamos a hablar de LOGS, pero ¿Qué es un log?</a:t>
            </a:r>
            <a:endParaRPr b="0" lang="es-ES" sz="1200" spc="-1" strike="noStrike">
              <a:solidFill>
                <a:srgbClr val="000000"/>
              </a:solidFill>
              <a:latin typeface="Arial"/>
            </a:endParaRPr>
          </a:p>
        </p:txBody>
      </p:sp>
      <p:sp>
        <p:nvSpPr>
          <p:cNvPr id="207" name="PlaceHolder 3"/>
          <p:cNvSpPr>
            <a:spLocks noGrp="1"/>
          </p:cNvSpPr>
          <p:nvPr>
            <p:ph type="sldNum" idx="8"/>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9CBEFD1-2B2E-4533-BE78-483BB41B603E}"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sldImg"/>
          </p:nvPr>
        </p:nvSpPr>
        <p:spPr>
          <a:xfrm>
            <a:off x="685800" y="685800"/>
            <a:ext cx="5486040" cy="3428640"/>
          </a:xfrm>
          <a:prstGeom prst="rect">
            <a:avLst/>
          </a:prstGeom>
          <a:ln w="0">
            <a:noFill/>
          </a:ln>
        </p:spPr>
      </p:sp>
      <p:sp>
        <p:nvSpPr>
          <p:cNvPr id="23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34" name="PlaceHolder 3"/>
          <p:cNvSpPr>
            <a:spLocks noGrp="1"/>
          </p:cNvSpPr>
          <p:nvPr>
            <p:ph type="sldNum" idx="17"/>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100CAC43-E6D2-4915-BCF5-9563951F9631}"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685800" y="685800"/>
            <a:ext cx="5486040" cy="3428640"/>
          </a:xfrm>
          <a:prstGeom prst="rect">
            <a:avLst/>
          </a:prstGeom>
          <a:ln w="0">
            <a:noFill/>
          </a:ln>
        </p:spPr>
      </p:sp>
      <p:sp>
        <p:nvSpPr>
          <p:cNvPr id="23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37" name="PlaceHolder 3"/>
          <p:cNvSpPr>
            <a:spLocks noGrp="1"/>
          </p:cNvSpPr>
          <p:nvPr>
            <p:ph type="sldNum" idx="18"/>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B3DCB393-0970-44BB-A136-DE967F8CBC62}"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685800" y="685800"/>
            <a:ext cx="5486040" cy="3428640"/>
          </a:xfrm>
          <a:prstGeom prst="rect">
            <a:avLst/>
          </a:prstGeom>
          <a:ln w="0">
            <a:noFill/>
          </a:ln>
        </p:spPr>
      </p:sp>
      <p:sp>
        <p:nvSpPr>
          <p:cNvPr id="239"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Intentar evitar que los sysAdmin tuvieran que estar instalando herramientas tipo filebeat, etc… Hemos utilizado syslog-ng / NXLog / o nada en el caso de entornos “no” configurables</a:t>
            </a:r>
            <a:endParaRPr b="0" lang="es-ES" sz="1200" spc="-1" strike="noStrike">
              <a:solidFill>
                <a:srgbClr val="000000"/>
              </a:solidFill>
              <a:latin typeface="Arial"/>
            </a:endParaRPr>
          </a:p>
        </p:txBody>
      </p:sp>
      <p:sp>
        <p:nvSpPr>
          <p:cNvPr id="240" name="PlaceHolder 3"/>
          <p:cNvSpPr>
            <a:spLocks noGrp="1"/>
          </p:cNvSpPr>
          <p:nvPr>
            <p:ph type="sldNum" idx="19"/>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B231AD5E-5B5E-4B52-8B20-F6E0DD09D244}"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sldImg"/>
          </p:nvPr>
        </p:nvSpPr>
        <p:spPr>
          <a:xfrm>
            <a:off x="685800" y="685800"/>
            <a:ext cx="5486040" cy="3428640"/>
          </a:xfrm>
          <a:prstGeom prst="rect">
            <a:avLst/>
          </a:prstGeom>
          <a:ln w="0">
            <a:noFill/>
          </a:ln>
        </p:spPr>
      </p:sp>
      <p:sp>
        <p:nvSpPr>
          <p:cNvPr id="24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43" name="PlaceHolder 3"/>
          <p:cNvSpPr>
            <a:spLocks noGrp="1"/>
          </p:cNvSpPr>
          <p:nvPr>
            <p:ph type="sldNum" idx="20"/>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F845D332-CCB2-4F0D-8E0B-3FF07DB3CAB8}"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sldImg"/>
          </p:nvPr>
        </p:nvSpPr>
        <p:spPr>
          <a:xfrm>
            <a:off x="685800" y="685800"/>
            <a:ext cx="5486040" cy="3428640"/>
          </a:xfrm>
          <a:prstGeom prst="rect">
            <a:avLst/>
          </a:prstGeom>
          <a:ln w="0">
            <a:noFill/>
          </a:ln>
        </p:spPr>
      </p:sp>
      <p:sp>
        <p:nvSpPr>
          <p:cNvPr id="24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4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97434F19-C8E1-4257-895F-7A5963B5FAE9}"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type="sldImg"/>
          </p:nvPr>
        </p:nvSpPr>
        <p:spPr>
          <a:xfrm>
            <a:off x="685800" y="685800"/>
            <a:ext cx="5486040" cy="3428640"/>
          </a:xfrm>
          <a:prstGeom prst="rect">
            <a:avLst/>
          </a:prstGeom>
          <a:ln w="0">
            <a:noFill/>
          </a:ln>
        </p:spPr>
      </p:sp>
      <p:sp>
        <p:nvSpPr>
          <p:cNvPr id="248"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49" name="PlaceHolder 3"/>
          <p:cNvSpPr>
            <a:spLocks noGrp="1"/>
          </p:cNvSpPr>
          <p:nvPr>
            <p:ph type="sldNum" idx="22"/>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3F468F67-0E58-40FA-AD92-4A6AEF6A701C}"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type="sldImg"/>
          </p:nvPr>
        </p:nvSpPr>
        <p:spPr>
          <a:xfrm>
            <a:off x="685800" y="685800"/>
            <a:ext cx="5486040" cy="3428640"/>
          </a:xfrm>
          <a:prstGeom prst="rect">
            <a:avLst/>
          </a:prstGeom>
          <a:ln w="0">
            <a:noFill/>
          </a:ln>
        </p:spPr>
      </p:sp>
      <p:sp>
        <p:nvSpPr>
          <p:cNvPr id="251"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En el proceso de generación, envío, almacenamiento y explotación NECESITABAMOS poder tener todo ordenado. Decidimos una organización basada en TAG de servicio (x149), identificador de sistema, identificador de proceso y facility.</a:t>
            </a:r>
            <a:endParaRPr b="0" lang="es-ES" sz="1200" spc="-1" strike="noStrike">
              <a:solidFill>
                <a:srgbClr val="000000"/>
              </a:solidFill>
              <a:latin typeface="Arial"/>
            </a:endParaRPr>
          </a:p>
        </p:txBody>
      </p:sp>
      <p:sp>
        <p:nvSpPr>
          <p:cNvPr id="252" name="PlaceHolder 3"/>
          <p:cNvSpPr>
            <a:spLocks noGrp="1"/>
          </p:cNvSpPr>
          <p:nvPr>
            <p:ph type="sldNum" idx="23"/>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5CCCF1BB-8B4A-436A-91D6-C190330BD45C}"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type="sldImg"/>
          </p:nvPr>
        </p:nvSpPr>
        <p:spPr>
          <a:xfrm>
            <a:off x="685800" y="685800"/>
            <a:ext cx="5486040" cy="3428640"/>
          </a:xfrm>
          <a:prstGeom prst="rect">
            <a:avLst/>
          </a:prstGeom>
          <a:ln w="0">
            <a:noFill/>
          </a:ln>
        </p:spPr>
      </p:sp>
      <p:sp>
        <p:nvSpPr>
          <p:cNvPr id="254"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Inicialmente trabajamos con rsyslog que es el demonio estándar de la mayoria de las distribuciones linux, pero syslog-ng nos resultó más sencillo para taggear. Problemas de rendimiento en algunos servicios, ahora mismo sobre un único nodo de syslog-ng (no consideramos HA) tenemos capacidad hasta 4k EPS sin pérdidas a nivel de red.</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Facilidad también para  gestión de colas, aplicativos que no usan syslog/journald como Apache/NGINX/Roudcube …</a:t>
            </a:r>
            <a:endParaRPr b="0" lang="es-ES" sz="1200" spc="-1" strike="noStrike">
              <a:solidFill>
                <a:srgbClr val="000000"/>
              </a:solidFill>
              <a:latin typeface="Arial"/>
            </a:endParaRPr>
          </a:p>
        </p:txBody>
      </p:sp>
      <p:sp>
        <p:nvSpPr>
          <p:cNvPr id="255" name="PlaceHolder 3"/>
          <p:cNvSpPr>
            <a:spLocks noGrp="1"/>
          </p:cNvSpPr>
          <p:nvPr>
            <p:ph type="sldNum" idx="24"/>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1C4C8607-75DC-4D3F-9EDC-E3D16FA8980D}"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sldImg"/>
          </p:nvPr>
        </p:nvSpPr>
        <p:spPr>
          <a:xfrm>
            <a:off x="685800" y="685800"/>
            <a:ext cx="5486040" cy="3428640"/>
          </a:xfrm>
          <a:prstGeom prst="rect">
            <a:avLst/>
          </a:prstGeom>
          <a:ln w="0">
            <a:noFill/>
          </a:ln>
        </p:spPr>
      </p:sp>
      <p:sp>
        <p:nvSpPr>
          <p:cNvPr id="257"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Más difícil de normalizar, sencillo de instalar para sistemas Windows. Alternativas como SolarWinds no molaban tanto.</a:t>
            </a:r>
            <a:endParaRPr b="0" lang="es-ES" sz="1200" spc="-1" strike="noStrike">
              <a:solidFill>
                <a:srgbClr val="000000"/>
              </a:solidFill>
              <a:latin typeface="Arial"/>
            </a:endParaRPr>
          </a:p>
        </p:txBody>
      </p:sp>
      <p:sp>
        <p:nvSpPr>
          <p:cNvPr id="258" name="PlaceHolder 3"/>
          <p:cNvSpPr>
            <a:spLocks noGrp="1"/>
          </p:cNvSpPr>
          <p:nvPr>
            <p:ph type="sldNum" idx="25"/>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A2A53021-02FA-4F0B-975A-71699B065B0B}"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sldImg"/>
          </p:nvPr>
        </p:nvSpPr>
        <p:spPr>
          <a:xfrm>
            <a:off x="685800" y="685800"/>
            <a:ext cx="5486040" cy="3428640"/>
          </a:xfrm>
          <a:prstGeom prst="rect">
            <a:avLst/>
          </a:prstGeom>
          <a:ln w="0">
            <a:noFill/>
          </a:ln>
        </p:spPr>
      </p:sp>
      <p:sp>
        <p:nvSpPr>
          <p:cNvPr id="260"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61" name="PlaceHolder 3"/>
          <p:cNvSpPr>
            <a:spLocks noGrp="1"/>
          </p:cNvSpPr>
          <p:nvPr>
            <p:ph type="sldNum" idx="26"/>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8312B259-C675-48BC-8E65-5EC0924B6413}"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sldImg"/>
          </p:nvPr>
        </p:nvSpPr>
        <p:spPr>
          <a:xfrm>
            <a:off x="685800" y="685800"/>
            <a:ext cx="5486040" cy="3428640"/>
          </a:xfrm>
          <a:prstGeom prst="rect">
            <a:avLst/>
          </a:prstGeom>
          <a:ln w="0">
            <a:noFill/>
          </a:ln>
        </p:spPr>
      </p:sp>
      <p:sp>
        <p:nvSpPr>
          <p:cNvPr id="209"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Pues básicamente esto es un log. En nuestras organizaciones los encontramos por todos los sitios, logs del firewall, logs del DNS, logs de Windows, logs de Nginx, logs de las bases de datos, etc…</a:t>
            </a:r>
            <a:endParaRPr b="0" lang="es-ES" sz="1200" spc="-1" strike="noStrike">
              <a:solidFill>
                <a:srgbClr val="000000"/>
              </a:solidFill>
              <a:latin typeface="Arial"/>
            </a:endParaRPr>
          </a:p>
        </p:txBody>
      </p:sp>
      <p:sp>
        <p:nvSpPr>
          <p:cNvPr id="210" name="PlaceHolder 3"/>
          <p:cNvSpPr>
            <a:spLocks noGrp="1"/>
          </p:cNvSpPr>
          <p:nvPr>
            <p:ph type="sldNum" idx="9"/>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D65AAC8-E06E-442F-8484-CB4FC33E2E8F}"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sldImg"/>
          </p:nvPr>
        </p:nvSpPr>
        <p:spPr>
          <a:xfrm>
            <a:off x="685800" y="685800"/>
            <a:ext cx="5486040" cy="3428640"/>
          </a:xfrm>
          <a:prstGeom prst="rect">
            <a:avLst/>
          </a:prstGeom>
          <a:ln w="0">
            <a:noFill/>
          </a:ln>
        </p:spPr>
      </p:sp>
      <p:sp>
        <p:nvSpPr>
          <p:cNvPr id="263"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Sysmon de Sysinternals </a:t>
            </a:r>
            <a:endParaRPr b="0" lang="es-ES" sz="1200" spc="-1" strike="noStrike">
              <a:solidFill>
                <a:srgbClr val="000000"/>
              </a:solidFill>
              <a:latin typeface="Arial"/>
            </a:endParaRPr>
          </a:p>
        </p:txBody>
      </p:sp>
      <p:sp>
        <p:nvSpPr>
          <p:cNvPr id="264" name="PlaceHolder 3"/>
          <p:cNvSpPr>
            <a:spLocks noGrp="1"/>
          </p:cNvSpPr>
          <p:nvPr>
            <p:ph type="sldNum" idx="27"/>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7BFF188E-91C7-4A1C-BAA1-AF3EC1EDD4BC}"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type="sldImg"/>
          </p:nvPr>
        </p:nvSpPr>
        <p:spPr>
          <a:xfrm>
            <a:off x="685800" y="685800"/>
            <a:ext cx="5486040" cy="3428640"/>
          </a:xfrm>
          <a:prstGeom prst="rect">
            <a:avLst/>
          </a:prstGeom>
          <a:ln w="0">
            <a:noFill/>
          </a:ln>
        </p:spPr>
      </p:sp>
      <p:sp>
        <p:nvSpPr>
          <p:cNvPr id="26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67" name="PlaceHolder 3"/>
          <p:cNvSpPr>
            <a:spLocks noGrp="1"/>
          </p:cNvSpPr>
          <p:nvPr>
            <p:ph type="sldNum" idx="28"/>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2A9FC77-3D08-4497-BAC9-4A8721CAB366}"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type="sldImg"/>
          </p:nvPr>
        </p:nvSpPr>
        <p:spPr>
          <a:xfrm>
            <a:off x="685800" y="685800"/>
            <a:ext cx="5486040" cy="3428640"/>
          </a:xfrm>
          <a:prstGeom prst="rect">
            <a:avLst/>
          </a:prstGeom>
          <a:ln w="0">
            <a:noFill/>
          </a:ln>
        </p:spPr>
      </p:sp>
      <p:sp>
        <p:nvSpPr>
          <p:cNvPr id="26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70" name="PlaceHolder 3"/>
          <p:cNvSpPr>
            <a:spLocks noGrp="1"/>
          </p:cNvSpPr>
          <p:nvPr>
            <p:ph type="sldNum" idx="29"/>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2D0BA5B8-CA59-4489-A85F-5EDAD9A266FF}"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1"/>
          <p:cNvSpPr>
            <a:spLocks noGrp="1"/>
          </p:cNvSpPr>
          <p:nvPr>
            <p:ph type="sldImg"/>
          </p:nvPr>
        </p:nvSpPr>
        <p:spPr>
          <a:xfrm>
            <a:off x="685800" y="685800"/>
            <a:ext cx="5486040" cy="3428640"/>
          </a:xfrm>
          <a:prstGeom prst="rect">
            <a:avLst/>
          </a:prstGeom>
          <a:ln w="0">
            <a:noFill/>
          </a:ln>
        </p:spPr>
      </p:sp>
      <p:sp>
        <p:nvSpPr>
          <p:cNvPr id="27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73" name="PlaceHolder 3"/>
          <p:cNvSpPr>
            <a:spLocks noGrp="1"/>
          </p:cNvSpPr>
          <p:nvPr>
            <p:ph type="sldNum" idx="30"/>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317B2DFB-F90D-48F7-8D47-8AE6E39F73F7}"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sldImg"/>
          </p:nvPr>
        </p:nvSpPr>
        <p:spPr>
          <a:xfrm>
            <a:off x="685800" y="685800"/>
            <a:ext cx="5486040" cy="3428640"/>
          </a:xfrm>
          <a:prstGeom prst="rect">
            <a:avLst/>
          </a:prstGeom>
          <a:ln w="0">
            <a:noFill/>
          </a:ln>
        </p:spPr>
      </p:sp>
      <p:sp>
        <p:nvSpPr>
          <p:cNvPr id="27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76" name="PlaceHolder 3"/>
          <p:cNvSpPr>
            <a:spLocks noGrp="1"/>
          </p:cNvSpPr>
          <p:nvPr>
            <p:ph type="sldNum" idx="31"/>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379176FF-2852-467D-8EB2-C9DDA3A42806}"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type="sldImg"/>
          </p:nvPr>
        </p:nvSpPr>
        <p:spPr>
          <a:xfrm>
            <a:off x="685800" y="685800"/>
            <a:ext cx="5486040" cy="3428640"/>
          </a:xfrm>
          <a:prstGeom prst="rect">
            <a:avLst/>
          </a:prstGeom>
          <a:ln w="0">
            <a:noFill/>
          </a:ln>
        </p:spPr>
      </p:sp>
      <p:sp>
        <p:nvSpPr>
          <p:cNvPr id="278"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79" name="PlaceHolder 3"/>
          <p:cNvSpPr>
            <a:spLocks noGrp="1"/>
          </p:cNvSpPr>
          <p:nvPr>
            <p:ph type="sldNum" idx="32"/>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D75D4C65-0B4F-4CA7-B0CE-FD63A376E686}"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type="sldImg"/>
          </p:nvPr>
        </p:nvSpPr>
        <p:spPr>
          <a:xfrm>
            <a:off x="685800" y="685800"/>
            <a:ext cx="5486040" cy="3428640"/>
          </a:xfrm>
          <a:prstGeom prst="rect">
            <a:avLst/>
          </a:prstGeom>
          <a:ln w="0">
            <a:noFill/>
          </a:ln>
        </p:spPr>
      </p:sp>
      <p:sp>
        <p:nvSpPr>
          <p:cNvPr id="28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82" name="PlaceHolder 3"/>
          <p:cNvSpPr>
            <a:spLocks noGrp="1"/>
          </p:cNvSpPr>
          <p:nvPr>
            <p:ph type="sldNum" idx="33"/>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7FD78F51-593C-4F46-97DC-6128A0C4D825}"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
          <p:cNvSpPr>
            <a:spLocks noGrp="1"/>
          </p:cNvSpPr>
          <p:nvPr>
            <p:ph type="sldImg"/>
          </p:nvPr>
        </p:nvSpPr>
        <p:spPr>
          <a:xfrm>
            <a:off x="685800" y="685800"/>
            <a:ext cx="5486040" cy="3428640"/>
          </a:xfrm>
          <a:prstGeom prst="rect">
            <a:avLst/>
          </a:prstGeom>
          <a:ln w="0">
            <a:noFill/>
          </a:ln>
        </p:spPr>
      </p:sp>
      <p:sp>
        <p:nvSpPr>
          <p:cNvPr id="284"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85" name="PlaceHolder 3"/>
          <p:cNvSpPr>
            <a:spLocks noGrp="1"/>
          </p:cNvSpPr>
          <p:nvPr>
            <p:ph type="sldNum" idx="34"/>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C9489908-2D27-43F3-A257-2CFFA270D6B7}"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type="sldImg"/>
          </p:nvPr>
        </p:nvSpPr>
        <p:spPr>
          <a:xfrm>
            <a:off x="685800" y="685800"/>
            <a:ext cx="5486040" cy="3428640"/>
          </a:xfrm>
          <a:prstGeom prst="rect">
            <a:avLst/>
          </a:prstGeom>
          <a:ln w="0">
            <a:noFill/>
          </a:ln>
        </p:spPr>
      </p:sp>
      <p:sp>
        <p:nvSpPr>
          <p:cNvPr id="287"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88" name="PlaceHolder 3"/>
          <p:cNvSpPr>
            <a:spLocks noGrp="1"/>
          </p:cNvSpPr>
          <p:nvPr>
            <p:ph type="sldNum" idx="35"/>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7407A4C7-0E66-466B-9006-CC7745A10A64}"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PlaceHolder 1"/>
          <p:cNvSpPr>
            <a:spLocks noGrp="1"/>
          </p:cNvSpPr>
          <p:nvPr>
            <p:ph type="sldImg"/>
          </p:nvPr>
        </p:nvSpPr>
        <p:spPr>
          <a:xfrm>
            <a:off x="685800" y="685800"/>
            <a:ext cx="5486040" cy="3428640"/>
          </a:xfrm>
          <a:prstGeom prst="rect">
            <a:avLst/>
          </a:prstGeom>
          <a:ln w="0">
            <a:noFill/>
          </a:ln>
        </p:spPr>
      </p:sp>
      <p:sp>
        <p:nvSpPr>
          <p:cNvPr id="290"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91" name="PlaceHolder 3"/>
          <p:cNvSpPr>
            <a:spLocks noGrp="1"/>
          </p:cNvSpPr>
          <p:nvPr>
            <p:ph type="sldNum" idx="36"/>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0F5AB868-27BB-46CF-8E71-9FD855396CAC}"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sldImg"/>
          </p:nvPr>
        </p:nvSpPr>
        <p:spPr>
          <a:xfrm>
            <a:off x="685800" y="685800"/>
            <a:ext cx="5486040" cy="3428640"/>
          </a:xfrm>
          <a:prstGeom prst="rect">
            <a:avLst/>
          </a:prstGeom>
          <a:ln w="0">
            <a:noFill/>
          </a:ln>
        </p:spPr>
      </p:sp>
      <p:sp>
        <p:nvSpPr>
          <p:cNvPr id="212"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Nos gustaría pensar que nuestros logs están así </a:t>
            </a:r>
            <a:endParaRPr b="0" lang="es-ES" sz="1200" spc="-1" strike="noStrike">
              <a:solidFill>
                <a:srgbClr val="000000"/>
              </a:solidFill>
              <a:latin typeface="Arial"/>
            </a:endParaRPr>
          </a:p>
        </p:txBody>
      </p:sp>
      <p:sp>
        <p:nvSpPr>
          <p:cNvPr id="213" name="PlaceHolder 3"/>
          <p:cNvSpPr>
            <a:spLocks noGrp="1"/>
          </p:cNvSpPr>
          <p:nvPr>
            <p:ph type="sldNum" idx="10"/>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9256D12-57CB-4D15-A6B8-D6EE9AED5982}"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PlaceHolder 1"/>
          <p:cNvSpPr>
            <a:spLocks noGrp="1"/>
          </p:cNvSpPr>
          <p:nvPr>
            <p:ph type="sldImg"/>
          </p:nvPr>
        </p:nvSpPr>
        <p:spPr>
          <a:xfrm>
            <a:off x="685800" y="685800"/>
            <a:ext cx="5486040" cy="3428640"/>
          </a:xfrm>
          <a:prstGeom prst="rect">
            <a:avLst/>
          </a:prstGeom>
          <a:ln w="0">
            <a:noFill/>
          </a:ln>
        </p:spPr>
      </p:sp>
      <p:sp>
        <p:nvSpPr>
          <p:cNvPr id="29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94" name="PlaceHolder 3"/>
          <p:cNvSpPr>
            <a:spLocks noGrp="1"/>
          </p:cNvSpPr>
          <p:nvPr>
            <p:ph type="sldNum" idx="37"/>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0F6825DF-FAE9-4A3D-807D-A93A8FFBD070}"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sldImg"/>
          </p:nvPr>
        </p:nvSpPr>
        <p:spPr>
          <a:xfrm>
            <a:off x="685800" y="685800"/>
            <a:ext cx="5486040" cy="3428640"/>
          </a:xfrm>
          <a:prstGeom prst="rect">
            <a:avLst/>
          </a:prstGeom>
          <a:ln w="0">
            <a:noFill/>
          </a:ln>
        </p:spPr>
      </p:sp>
      <p:sp>
        <p:nvSpPr>
          <p:cNvPr id="29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97" name="PlaceHolder 3"/>
          <p:cNvSpPr>
            <a:spLocks noGrp="1"/>
          </p:cNvSpPr>
          <p:nvPr>
            <p:ph type="sldNum" idx="38"/>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0A1BD883-F4F4-44AB-BF9C-0D3EB3AC340B}"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1"/>
          <p:cNvSpPr>
            <a:spLocks noGrp="1"/>
          </p:cNvSpPr>
          <p:nvPr>
            <p:ph type="sldImg"/>
          </p:nvPr>
        </p:nvSpPr>
        <p:spPr>
          <a:xfrm>
            <a:off x="685800" y="685800"/>
            <a:ext cx="5486040" cy="3428640"/>
          </a:xfrm>
          <a:prstGeom prst="rect">
            <a:avLst/>
          </a:prstGeom>
          <a:ln w="0">
            <a:noFill/>
          </a:ln>
        </p:spPr>
      </p:sp>
      <p:sp>
        <p:nvSpPr>
          <p:cNvPr id="29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300" name="PlaceHolder 3"/>
          <p:cNvSpPr>
            <a:spLocks noGrp="1"/>
          </p:cNvSpPr>
          <p:nvPr>
            <p:ph type="sldNum" idx="39"/>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A65D3111-2229-40CE-82F4-303DCF549506}"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sldImg"/>
          </p:nvPr>
        </p:nvSpPr>
        <p:spPr>
          <a:xfrm>
            <a:off x="685800" y="685800"/>
            <a:ext cx="5486040" cy="3428640"/>
          </a:xfrm>
          <a:prstGeom prst="rect">
            <a:avLst/>
          </a:prstGeom>
          <a:ln w="0">
            <a:noFill/>
          </a:ln>
        </p:spPr>
      </p:sp>
      <p:sp>
        <p:nvSpPr>
          <p:cNvPr id="30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303" name="PlaceHolder 3"/>
          <p:cNvSpPr>
            <a:spLocks noGrp="1"/>
          </p:cNvSpPr>
          <p:nvPr>
            <p:ph type="sldNum" idx="40"/>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6AC50800-AB39-47B1-B8C3-D2897E8085C3}"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sldImg"/>
          </p:nvPr>
        </p:nvSpPr>
        <p:spPr>
          <a:xfrm>
            <a:off x="685800" y="685800"/>
            <a:ext cx="5486040" cy="3428640"/>
          </a:xfrm>
          <a:prstGeom prst="rect">
            <a:avLst/>
          </a:prstGeom>
          <a:ln w="0">
            <a:noFill/>
          </a:ln>
        </p:spPr>
      </p:sp>
      <p:sp>
        <p:nvSpPr>
          <p:cNvPr id="30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306" name="PlaceHolder 3"/>
          <p:cNvSpPr>
            <a:spLocks noGrp="1"/>
          </p:cNvSpPr>
          <p:nvPr>
            <p:ph type="sldNum" idx="41"/>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5ADF8CB7-AB3B-4384-A39C-E2A754565661}"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sldImg"/>
          </p:nvPr>
        </p:nvSpPr>
        <p:spPr>
          <a:xfrm>
            <a:off x="685800" y="685800"/>
            <a:ext cx="5486040" cy="3428640"/>
          </a:xfrm>
          <a:prstGeom prst="rect">
            <a:avLst/>
          </a:prstGeom>
          <a:ln w="0">
            <a:noFill/>
          </a:ln>
        </p:spPr>
      </p:sp>
      <p:sp>
        <p:nvSpPr>
          <p:cNvPr id="215"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Pero en muchas ocasiones nos encontramos que realmente nuestros logs están así</a:t>
            </a:r>
            <a:endParaRPr b="0" lang="es-ES" sz="1200" spc="-1" strike="noStrike">
              <a:solidFill>
                <a:srgbClr val="000000"/>
              </a:solidFill>
              <a:latin typeface="Arial"/>
            </a:endParaRPr>
          </a:p>
        </p:txBody>
      </p:sp>
      <p:sp>
        <p:nvSpPr>
          <p:cNvPr id="216" name="PlaceHolder 3"/>
          <p:cNvSpPr>
            <a:spLocks noGrp="1"/>
          </p:cNvSpPr>
          <p:nvPr>
            <p:ph type="sldNum" idx="11"/>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DA9BFC47-4FF4-45B0-A843-9445C8A8459B}"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sldImg"/>
          </p:nvPr>
        </p:nvSpPr>
        <p:spPr>
          <a:xfrm>
            <a:off x="685800" y="685800"/>
            <a:ext cx="5486040" cy="3428640"/>
          </a:xfrm>
          <a:prstGeom prst="rect">
            <a:avLst/>
          </a:prstGeom>
          <a:ln w="0">
            <a:noFill/>
          </a:ln>
        </p:spPr>
      </p:sp>
      <p:sp>
        <p:nvSpPr>
          <p:cNvPr id="218"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19" name="PlaceHolder 3"/>
          <p:cNvSpPr>
            <a:spLocks noGrp="1"/>
          </p:cNvSpPr>
          <p:nvPr>
            <p:ph type="sldNum" idx="12"/>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9F40729F-DBA2-4069-9AFB-2780AE01680B}"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sldImg"/>
          </p:nvPr>
        </p:nvSpPr>
        <p:spPr>
          <a:xfrm>
            <a:off x="685800" y="685800"/>
            <a:ext cx="5486040" cy="3428640"/>
          </a:xfrm>
          <a:prstGeom prst="rect">
            <a:avLst/>
          </a:prstGeom>
          <a:ln w="0">
            <a:noFill/>
          </a:ln>
        </p:spPr>
      </p:sp>
      <p:sp>
        <p:nvSpPr>
          <p:cNvPr id="22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22" name="PlaceHolder 3"/>
          <p:cNvSpPr>
            <a:spLocks noGrp="1"/>
          </p:cNvSpPr>
          <p:nvPr>
            <p:ph type="sldNum" idx="13"/>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C1EB2A16-2509-4618-BB6A-C57F613C7AEC}"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sldImg"/>
          </p:nvPr>
        </p:nvSpPr>
        <p:spPr>
          <a:xfrm>
            <a:off x="685800" y="685800"/>
            <a:ext cx="5486040" cy="3428640"/>
          </a:xfrm>
          <a:prstGeom prst="rect">
            <a:avLst/>
          </a:prstGeom>
          <a:ln w="0">
            <a:noFill/>
          </a:ln>
        </p:spPr>
      </p:sp>
      <p:sp>
        <p:nvSpPr>
          <p:cNvPr id="224"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¿Cuanto tiempo tenemos que conservar los logs? Pues es una gran pregunta… </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indent="0">
              <a:lnSpc>
                <a:spcPct val="100000"/>
              </a:lnSpc>
              <a:spcBef>
                <a:spcPts val="360"/>
              </a:spcBef>
              <a:buNone/>
              <a:tabLst>
                <a:tab algn="l" pos="0"/>
              </a:tabLst>
            </a:pPr>
            <a:endParaRPr b="0" lang="es-ES" sz="1200" spc="-1" strike="noStrike">
              <a:solidFill>
                <a:srgbClr val="000000"/>
              </a:solidFill>
              <a:latin typeface="Arial"/>
            </a:endParaRPr>
          </a:p>
          <a:p>
            <a:pPr marL="457200" indent="-304920">
              <a:lnSpc>
                <a:spcPct val="100000"/>
              </a:lnSpc>
              <a:buClr>
                <a:srgbClr val="000000"/>
              </a:buClr>
              <a:buFont typeface="Calibri"/>
              <a:buChar char="-"/>
              <a:tabLst>
                <a:tab algn="l" pos="0"/>
              </a:tabLst>
            </a:pPr>
            <a:r>
              <a:rPr b="0" lang="es" sz="1200" spc="-1" strike="noStrike">
                <a:solidFill>
                  <a:schemeClr val="dk1"/>
                </a:solidFill>
                <a:latin typeface="Calibri"/>
                <a:ea typeface="Calibri"/>
              </a:rPr>
              <a:t>Ley 25/2007, de 18 de octubre, de conservación de datos relativos a las comunicaciones electrónicas y a las redes públicas de comunicaciones: 12 meses, reducible a 6 o 24 meses reglamentariamente.</a:t>
            </a:r>
            <a:endParaRPr b="0" lang="es-ES" sz="1200" spc="-1" strike="noStrike">
              <a:solidFill>
                <a:srgbClr val="000000"/>
              </a:solidFill>
              <a:latin typeface="Arial"/>
            </a:endParaRPr>
          </a:p>
          <a:p>
            <a:pPr indent="0">
              <a:lnSpc>
                <a:spcPct val="100000"/>
              </a:lnSpc>
              <a:buNone/>
              <a:tabLst>
                <a:tab algn="l" pos="0"/>
              </a:tabLst>
            </a:pPr>
            <a:endParaRPr b="0" lang="es-ES" sz="1200" spc="-1" strike="noStrike">
              <a:solidFill>
                <a:srgbClr val="000000"/>
              </a:solidFill>
              <a:latin typeface="Arial"/>
            </a:endParaRPr>
          </a:p>
        </p:txBody>
      </p:sp>
      <p:sp>
        <p:nvSpPr>
          <p:cNvPr id="225" name="PlaceHolder 3"/>
          <p:cNvSpPr>
            <a:spLocks noGrp="1"/>
          </p:cNvSpPr>
          <p:nvPr>
            <p:ph type="sldNum" idx="14"/>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DC1819F-B1BA-4FC6-A4D0-CF70E9CC5CE9}"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sldImg"/>
          </p:nvPr>
        </p:nvSpPr>
        <p:spPr>
          <a:xfrm>
            <a:off x="685800" y="685800"/>
            <a:ext cx="5486040" cy="3428640"/>
          </a:xfrm>
          <a:prstGeom prst="rect">
            <a:avLst/>
          </a:prstGeom>
          <a:ln w="0">
            <a:noFill/>
          </a:ln>
        </p:spPr>
      </p:sp>
      <p:sp>
        <p:nvSpPr>
          <p:cNvPr id="227" name="PlaceHolder 2"/>
          <p:cNvSpPr>
            <a:spLocks noGrp="1"/>
          </p:cNvSpPr>
          <p:nvPr>
            <p:ph type="body"/>
          </p:nvPr>
        </p:nvSpPr>
        <p:spPr>
          <a:xfrm>
            <a:off x="685800" y="4343400"/>
            <a:ext cx="5486040" cy="4114440"/>
          </a:xfrm>
          <a:prstGeom prst="rect">
            <a:avLst/>
          </a:prstGeom>
          <a:noFill/>
          <a:ln w="0">
            <a:noFill/>
          </a:ln>
        </p:spPr>
        <p:txBody>
          <a:bodyPr anchor="t">
            <a:noAutofit/>
          </a:bodyPr>
          <a:p>
            <a:pPr marL="457200" indent="0">
              <a:lnSpc>
                <a:spcPct val="100000"/>
              </a:lnSpc>
              <a:spcBef>
                <a:spcPts val="360"/>
              </a:spcBef>
              <a:buNone/>
              <a:tabLst>
                <a:tab algn="l" pos="0"/>
              </a:tabLst>
            </a:pPr>
            <a:r>
              <a:rPr b="0" lang="es" sz="1200" spc="-1" strike="noStrike">
                <a:solidFill>
                  <a:schemeClr val="dk1"/>
                </a:solidFill>
                <a:latin typeface="Calibri"/>
                <a:ea typeface="Calibri"/>
              </a:rPr>
              <a:t>4.3.8 Registro de la actividad [op.exp.8].</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Requisitos.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Se registrarán las actividades en el sistema, de forma que:</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[op.exp.8.1] Se generará un registro de auditoría, que incluirá, al menos, el identificador del usuario o entidad asociado al evento, fecha y hora, sobre qué información se realiza el evento, tipo de evento y el resultado del evento (fallo o éxito), según la política de seguridad y los procedimientos asociados a la misma.</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[op.exp.8.2] Se activarán los registros de actividad en los servidores.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Refuerzo R1-Revisión de los registros.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[op.exp.8.r1.1] Se revisarán informalmente, de forma periódica, los registros de actividad, buscando patrones anormales.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Refuerzo R2-Sincronización del reloj del sistema.</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[op.exp.8.r2.1] El sistema deberá disponer de una referencia de tiempo (timestamp) para facilitar las funciones de registro de eventos y auditoría. La modificación de la referencia de tiempo del sistema será una función de administración y, en caso de realizarse su sincronización con otros dispositivos, deberán utilizarse mecanismos de autenticación e integridad.</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Refuerzo R3-Retención de registros.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[op.exp.8.r3.1] En la documentación de seguridad del sistema se deberán indicar los eventos de seguridad que serán auditados y el tiempo de retención de los registros antes de ser eliminados.</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Refuerzo R4-Control de acceso.</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r>
              <a:rPr b="0" lang="es" sz="1200" spc="-1" strike="noStrike">
                <a:solidFill>
                  <a:schemeClr val="dk1"/>
                </a:solidFill>
                <a:latin typeface="Calibri"/>
                <a:ea typeface="Calibri"/>
              </a:rPr>
              <a:t>– </a:t>
            </a:r>
            <a:r>
              <a:rPr b="0" lang="es" sz="1200" spc="-1" strike="noStrike">
                <a:solidFill>
                  <a:schemeClr val="dk1"/>
                </a:solidFill>
                <a:latin typeface="Calibri"/>
                <a:ea typeface="Calibri"/>
              </a:rPr>
              <a:t>[op.exp.8.r4.1] Los registros de actividad y, en su caso, las copias de seguridad de los mismos, solamente podrán ser accedidos o eliminarse por personal debidamente autorizado.</a:t>
            </a: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a:p>
            <a:pPr marL="457200" indent="0">
              <a:lnSpc>
                <a:spcPct val="100000"/>
              </a:lnSpc>
              <a:spcBef>
                <a:spcPts val="360"/>
              </a:spcBef>
              <a:buNone/>
              <a:tabLst>
                <a:tab algn="l" pos="0"/>
              </a:tabLst>
            </a:pPr>
            <a:endParaRPr b="0" lang="es-ES" sz="1200" spc="-1" strike="noStrike">
              <a:solidFill>
                <a:srgbClr val="000000"/>
              </a:solidFill>
              <a:latin typeface="Arial"/>
            </a:endParaRPr>
          </a:p>
        </p:txBody>
      </p:sp>
      <p:sp>
        <p:nvSpPr>
          <p:cNvPr id="228" name="PlaceHolder 3"/>
          <p:cNvSpPr>
            <a:spLocks noGrp="1"/>
          </p:cNvSpPr>
          <p:nvPr>
            <p:ph type="sldNum" idx="15"/>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EC6D80BA-C276-4733-93A5-3E311747D513}"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sldImg"/>
          </p:nvPr>
        </p:nvSpPr>
        <p:spPr>
          <a:xfrm>
            <a:off x="685800" y="685800"/>
            <a:ext cx="5486040" cy="3428640"/>
          </a:xfrm>
          <a:prstGeom prst="rect">
            <a:avLst/>
          </a:prstGeom>
          <a:ln w="0">
            <a:noFill/>
          </a:ln>
        </p:spPr>
      </p:sp>
      <p:sp>
        <p:nvSpPr>
          <p:cNvPr id="230"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0">
              <a:buNone/>
            </a:pPr>
            <a:endParaRPr b="0" lang="es-ES" sz="1100" spc="-1" strike="noStrike">
              <a:solidFill>
                <a:srgbClr val="000000"/>
              </a:solidFill>
              <a:latin typeface="Arial"/>
            </a:endParaRPr>
          </a:p>
        </p:txBody>
      </p:sp>
      <p:sp>
        <p:nvSpPr>
          <p:cNvPr id="231" name="PlaceHolder 3"/>
          <p:cNvSpPr>
            <a:spLocks noGrp="1"/>
          </p:cNvSpPr>
          <p:nvPr>
            <p:ph type="sldNum" idx="16"/>
          </p:nvPr>
        </p:nvSpPr>
        <p:spPr>
          <a:xfrm>
            <a:off x="3884760" y="8685360"/>
            <a:ext cx="2971440" cy="456840"/>
          </a:xfrm>
          <a:prstGeom prst="rect">
            <a:avLst/>
          </a:prstGeom>
          <a:noFill/>
          <a:ln w="0">
            <a:noFill/>
          </a:ln>
        </p:spPr>
        <p:txBody>
          <a:bodyPr anchor="b">
            <a:noAutofit/>
          </a:bodyPr>
          <a:lstStyle>
            <a:lvl1pPr indent="0" algn="r">
              <a:lnSpc>
                <a:spcPct val="100000"/>
              </a:lnSpc>
              <a:buNone/>
              <a:tabLst>
                <a:tab algn="l" pos="0"/>
              </a:tabLst>
              <a:defRPr b="0" lang="es" sz="1200" spc="-1" strike="noStrike">
                <a:solidFill>
                  <a:schemeClr val="dk1"/>
                </a:solidFill>
                <a:latin typeface="Calibri"/>
                <a:ea typeface="Calibri"/>
              </a:defRPr>
            </a:lvl1pPr>
          </a:lstStyle>
          <a:p>
            <a:pPr indent="0" algn="r">
              <a:lnSpc>
                <a:spcPct val="100000"/>
              </a:lnSpc>
              <a:buNone/>
              <a:tabLst>
                <a:tab algn="l" pos="0"/>
              </a:tabLst>
            </a:pPr>
            <a:fld id="{9E07EB9E-A8AF-4B5B-B15A-0F96FC1A6348}" type="slidenum">
              <a:rPr b="0" lang="es" sz="1200" spc="-1" strike="noStrike">
                <a:solidFill>
                  <a:schemeClr val="dk1"/>
                </a:solidFill>
                <a:latin typeface="Calibri"/>
                <a:ea typeface="Calibri"/>
              </a:rPr>
              <a:t>&lt;número&gt;</a:t>
            </a:fld>
            <a:endParaRPr b="0" lang="es-ES"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A8E3AD26-6F96-48D3-99C9-A6E41E14F6E5}" type="slidenum">
              <a:t>&lt;#&gt;</a:t>
            </a:fld>
          </a:p>
        </p:txBody>
      </p:sp>
      <p:sp>
        <p:nvSpPr>
          <p:cNvPr id="4" name="PlaceHolder 3"/>
          <p:cNvSpPr>
            <a:spLocks noGrp="1"/>
          </p:cNvSpPr>
          <p:nvPr>
            <p:ph type="dt" idx="1"/>
          </p:nvPr>
        </p:nvSpPr>
        <p:spPr/>
        <p:txBody>
          <a:bodyPr/>
          <a:p>
            <a:r>
              <a:rPr lang="es-E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29" name="PlaceHolder 2"/>
          <p:cNvSpPr>
            <a:spLocks noGrp="1"/>
          </p:cNvSpPr>
          <p:nvPr>
            <p:ph/>
          </p:nvPr>
        </p:nvSpPr>
        <p:spPr>
          <a:xfrm>
            <a:off x="457200" y="133704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0" name="PlaceHolder 3"/>
          <p:cNvSpPr>
            <a:spLocks noGrp="1"/>
          </p:cNvSpPr>
          <p:nvPr>
            <p:ph/>
          </p:nvPr>
        </p:nvSpPr>
        <p:spPr>
          <a:xfrm>
            <a:off x="457200" y="306828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3E7C9C2A-7160-4726-8813-A95A7EC585F2}" type="slidenum">
              <a:t>&lt;#&gt;</a:t>
            </a:fld>
          </a:p>
        </p:txBody>
      </p:sp>
      <p:sp>
        <p:nvSpPr>
          <p:cNvPr id="7" name="PlaceHolder 6"/>
          <p:cNvSpPr>
            <a:spLocks noGrp="1"/>
          </p:cNvSpPr>
          <p:nvPr>
            <p:ph type="dt" idx="1"/>
          </p:nvPr>
        </p:nvSpPr>
        <p:spPr/>
        <p:txBody>
          <a:bodyPr/>
          <a:p>
            <a:r>
              <a:rPr lang="es-E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32"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3"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4" name="PlaceHolder 4"/>
          <p:cNvSpPr>
            <a:spLocks noGrp="1"/>
          </p:cNvSpPr>
          <p:nvPr>
            <p:ph/>
          </p:nvPr>
        </p:nvSpPr>
        <p:spPr>
          <a:xfrm>
            <a:off x="45720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5" name="PlaceHolder 5"/>
          <p:cNvSpPr>
            <a:spLocks noGrp="1"/>
          </p:cNvSpPr>
          <p:nvPr>
            <p:ph/>
          </p:nvPr>
        </p:nvSpPr>
        <p:spPr>
          <a:xfrm>
            <a:off x="467424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2961E98A-32AE-46E2-A5E2-50EF183B9F29}" type="slidenum">
              <a:t>&lt;#&gt;</a:t>
            </a:fld>
          </a:p>
        </p:txBody>
      </p:sp>
      <p:sp>
        <p:nvSpPr>
          <p:cNvPr id="9" name="PlaceHolder 8"/>
          <p:cNvSpPr>
            <a:spLocks noGrp="1"/>
          </p:cNvSpPr>
          <p:nvPr>
            <p:ph type="dt" idx="1"/>
          </p:nvPr>
        </p:nvSpPr>
        <p:spPr/>
        <p:txBody>
          <a:bodyPr/>
          <a:p>
            <a:r>
              <a:rPr lang="es-E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37" name="PlaceHolder 2"/>
          <p:cNvSpPr>
            <a:spLocks noGrp="1"/>
          </p:cNvSpPr>
          <p:nvPr>
            <p:ph/>
          </p:nvPr>
        </p:nvSpPr>
        <p:spPr>
          <a:xfrm>
            <a:off x="45720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8" name="PlaceHolder 3"/>
          <p:cNvSpPr>
            <a:spLocks noGrp="1"/>
          </p:cNvSpPr>
          <p:nvPr>
            <p:ph/>
          </p:nvPr>
        </p:nvSpPr>
        <p:spPr>
          <a:xfrm>
            <a:off x="323964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39" name="PlaceHolder 4"/>
          <p:cNvSpPr>
            <a:spLocks noGrp="1"/>
          </p:cNvSpPr>
          <p:nvPr>
            <p:ph/>
          </p:nvPr>
        </p:nvSpPr>
        <p:spPr>
          <a:xfrm>
            <a:off x="602208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40" name="PlaceHolder 5"/>
          <p:cNvSpPr>
            <a:spLocks noGrp="1"/>
          </p:cNvSpPr>
          <p:nvPr>
            <p:ph/>
          </p:nvPr>
        </p:nvSpPr>
        <p:spPr>
          <a:xfrm>
            <a:off x="45720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41" name="PlaceHolder 6"/>
          <p:cNvSpPr>
            <a:spLocks noGrp="1"/>
          </p:cNvSpPr>
          <p:nvPr>
            <p:ph/>
          </p:nvPr>
        </p:nvSpPr>
        <p:spPr>
          <a:xfrm>
            <a:off x="323964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42" name="PlaceHolder 7"/>
          <p:cNvSpPr>
            <a:spLocks noGrp="1"/>
          </p:cNvSpPr>
          <p:nvPr>
            <p:ph/>
          </p:nvPr>
        </p:nvSpPr>
        <p:spPr>
          <a:xfrm>
            <a:off x="602208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C3EF7020-CAAF-46C2-BA30-5567DA124BD1}" type="slidenum">
              <a:t>&lt;#&gt;</a:t>
            </a:fld>
          </a:p>
        </p:txBody>
      </p:sp>
      <p:sp>
        <p:nvSpPr>
          <p:cNvPr id="11" name="PlaceHolder 10"/>
          <p:cNvSpPr>
            <a:spLocks noGrp="1"/>
          </p:cNvSpPr>
          <p:nvPr>
            <p:ph type="dt" idx="1"/>
          </p:nvPr>
        </p:nvSpPr>
        <p:spPr/>
        <p:txBody>
          <a:bodyPr/>
          <a:p>
            <a:r>
              <a:rPr lang="es-E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4"/>
          </p:nvPr>
        </p:nvSpPr>
        <p:spPr/>
        <p:txBody>
          <a:bodyPr/>
          <a:p>
            <a:fld id="{A294193D-2F12-4817-839E-0A6B27A60D49}" type="slidenum">
              <a:t>&lt;#&gt;</a:t>
            </a:fld>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49" name="PlaceHolder 2"/>
          <p:cNvSpPr>
            <a:spLocks noGrp="1"/>
          </p:cNvSpPr>
          <p:nvPr>
            <p:ph type="subTitle"/>
          </p:nvPr>
        </p:nvSpPr>
        <p:spPr>
          <a:xfrm>
            <a:off x="457200" y="1337040"/>
            <a:ext cx="8229240" cy="3314160"/>
          </a:xfrm>
          <a:prstGeom prst="rect">
            <a:avLst/>
          </a:prstGeom>
          <a:noFill/>
          <a:ln w="0">
            <a:noFill/>
          </a:ln>
        </p:spPr>
        <p:txBody>
          <a:bodyPr lIns="0" rIns="0" tIns="0" bIns="0" anchor="ctr">
            <a:noAutofit/>
          </a:bodyPr>
          <a:p>
            <a:pPr indent="0" algn="ctr">
              <a:buNone/>
            </a:pPr>
            <a:endParaRPr b="0" lang="es-ES" sz="3200" spc="-1" strike="noStrike">
              <a:solidFill>
                <a:srgbClr val="000000"/>
              </a:solidFill>
              <a:latin typeface="Arial"/>
            </a:endParaRPr>
          </a:p>
        </p:txBody>
      </p:sp>
      <p:sp>
        <p:nvSpPr>
          <p:cNvPr id="4" name="PlaceHolder 3"/>
          <p:cNvSpPr>
            <a:spLocks noGrp="1"/>
          </p:cNvSpPr>
          <p:nvPr>
            <p:ph type="sldNum" idx="4"/>
          </p:nvPr>
        </p:nvSpPr>
        <p:spPr/>
        <p:txBody>
          <a:bodyPr/>
          <a:p>
            <a:fld id="{86FF705D-DEA2-4F3F-A6EF-CEEB5995FD37}" type="slidenum">
              <a:t>&lt;#&gt;</a:t>
            </a:fld>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51" name="PlaceHolder 2"/>
          <p:cNvSpPr>
            <a:spLocks noGrp="1"/>
          </p:cNvSpPr>
          <p:nvPr>
            <p:ph/>
          </p:nvPr>
        </p:nvSpPr>
        <p:spPr>
          <a:xfrm>
            <a:off x="457200" y="1337040"/>
            <a:ext cx="822924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4" name="PlaceHolder 3"/>
          <p:cNvSpPr>
            <a:spLocks noGrp="1"/>
          </p:cNvSpPr>
          <p:nvPr>
            <p:ph type="sldNum" idx="4"/>
          </p:nvPr>
        </p:nvSpPr>
        <p:spPr/>
        <p:txBody>
          <a:bodyPr/>
          <a:p>
            <a:fld id="{094BBBD1-A0EA-4C54-8DF7-F9C1A44DA7AD}" type="slidenum">
              <a:t>&lt;#&gt;</a:t>
            </a:fld>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53" name="PlaceHolder 2"/>
          <p:cNvSpPr>
            <a:spLocks noGrp="1"/>
          </p:cNvSpPr>
          <p:nvPr>
            <p:ph/>
          </p:nvPr>
        </p:nvSpPr>
        <p:spPr>
          <a:xfrm>
            <a:off x="45720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4" name="PlaceHolder 3"/>
          <p:cNvSpPr>
            <a:spLocks noGrp="1"/>
          </p:cNvSpPr>
          <p:nvPr>
            <p:ph/>
          </p:nvPr>
        </p:nvSpPr>
        <p:spPr>
          <a:xfrm>
            <a:off x="467424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 name="PlaceHolder 4"/>
          <p:cNvSpPr>
            <a:spLocks noGrp="1"/>
          </p:cNvSpPr>
          <p:nvPr>
            <p:ph type="sldNum" idx="4"/>
          </p:nvPr>
        </p:nvSpPr>
        <p:spPr/>
        <p:txBody>
          <a:bodyPr/>
          <a:p>
            <a:fld id="{A4B7A3BB-F5A3-4FCF-AAAD-76BC0BE797E8}" type="slidenum">
              <a:t>&lt;#&gt;</a:t>
            </a:fld>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3" name="PlaceHolder 2"/>
          <p:cNvSpPr>
            <a:spLocks noGrp="1"/>
          </p:cNvSpPr>
          <p:nvPr>
            <p:ph type="sldNum" idx="4"/>
          </p:nvPr>
        </p:nvSpPr>
        <p:spPr/>
        <p:txBody>
          <a:bodyPr/>
          <a:p>
            <a:fld id="{4A63D9FB-77C5-4896-8F4C-30FB29993E72}" type="slidenum">
              <a:t>&lt;#&gt;</a:t>
            </a:fld>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457200" y="228960"/>
            <a:ext cx="8229240" cy="4415040"/>
          </a:xfrm>
          <a:prstGeom prst="rect">
            <a:avLst/>
          </a:prstGeom>
          <a:noFill/>
          <a:ln w="0">
            <a:noFill/>
          </a:ln>
        </p:spPr>
        <p:txBody>
          <a:bodyPr lIns="0" rIns="0" tIns="0" bIns="0" anchor="ctr">
            <a:noAutofit/>
          </a:bodyPr>
          <a:p>
            <a:pPr algn="ctr"/>
            <a:endParaRPr b="0" lang="es-ES" sz="3200" spc="-1" strike="noStrike">
              <a:solidFill>
                <a:srgbClr val="000000"/>
              </a:solidFill>
              <a:latin typeface="Arial"/>
            </a:endParaRPr>
          </a:p>
        </p:txBody>
      </p:sp>
      <p:sp>
        <p:nvSpPr>
          <p:cNvPr id="3" name="PlaceHolder 2"/>
          <p:cNvSpPr>
            <a:spLocks noGrp="1"/>
          </p:cNvSpPr>
          <p:nvPr>
            <p:ph type="sldNum" idx="4"/>
          </p:nvPr>
        </p:nvSpPr>
        <p:spPr/>
        <p:txBody>
          <a:bodyPr/>
          <a:p>
            <a:fld id="{A039568D-0E14-40D5-AED4-713BAD2F0DFA}" type="slidenum">
              <a:t>&lt;#&gt;</a:t>
            </a:fld>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58"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9" name="PlaceHolder 3"/>
          <p:cNvSpPr>
            <a:spLocks noGrp="1"/>
          </p:cNvSpPr>
          <p:nvPr>
            <p:ph/>
          </p:nvPr>
        </p:nvSpPr>
        <p:spPr>
          <a:xfrm>
            <a:off x="467424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0" name="PlaceHolder 4"/>
          <p:cNvSpPr>
            <a:spLocks noGrp="1"/>
          </p:cNvSpPr>
          <p:nvPr>
            <p:ph/>
          </p:nvPr>
        </p:nvSpPr>
        <p:spPr>
          <a:xfrm>
            <a:off x="45720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sldNum" idx="4"/>
          </p:nvPr>
        </p:nvSpPr>
        <p:spPr/>
        <p:txBody>
          <a:bodyPr/>
          <a:p>
            <a:fld id="{546FF62D-8C94-4760-93C0-E79C187BA5D2}" type="slidenum">
              <a:t>&lt;#&gt;</a:t>
            </a:fld>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8" name="PlaceHolder 2"/>
          <p:cNvSpPr>
            <a:spLocks noGrp="1"/>
          </p:cNvSpPr>
          <p:nvPr>
            <p:ph type="subTitle"/>
          </p:nvPr>
        </p:nvSpPr>
        <p:spPr>
          <a:xfrm>
            <a:off x="457200" y="1337040"/>
            <a:ext cx="8229240" cy="3314160"/>
          </a:xfrm>
          <a:prstGeom prst="rect">
            <a:avLst/>
          </a:prstGeom>
          <a:noFill/>
          <a:ln w="0">
            <a:noFill/>
          </a:ln>
        </p:spPr>
        <p:txBody>
          <a:bodyPr lIns="0" rIns="0" tIns="0" bIns="0" anchor="ctr">
            <a:noAutofit/>
          </a:bodyPr>
          <a:p>
            <a:pPr indent="0" algn="ctr">
              <a:buNone/>
            </a:pPr>
            <a:endParaRPr b="0" lang="es-ES"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7B2E0DC-668A-488B-A045-AF0C5D2ABAA6}" type="slidenum">
              <a:t>&lt;#&gt;</a:t>
            </a:fld>
          </a:p>
        </p:txBody>
      </p:sp>
      <p:sp>
        <p:nvSpPr>
          <p:cNvPr id="6" name="PlaceHolder 5"/>
          <p:cNvSpPr>
            <a:spLocks noGrp="1"/>
          </p:cNvSpPr>
          <p:nvPr>
            <p:ph type="dt" idx="1"/>
          </p:nvPr>
        </p:nvSpPr>
        <p:spPr/>
        <p:txBody>
          <a:bodyPr/>
          <a:p>
            <a:r>
              <a:rPr lang="es-E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62" name="PlaceHolder 2"/>
          <p:cNvSpPr>
            <a:spLocks noGrp="1"/>
          </p:cNvSpPr>
          <p:nvPr>
            <p:ph/>
          </p:nvPr>
        </p:nvSpPr>
        <p:spPr>
          <a:xfrm>
            <a:off x="45720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3"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4" name="PlaceHolder 4"/>
          <p:cNvSpPr>
            <a:spLocks noGrp="1"/>
          </p:cNvSpPr>
          <p:nvPr>
            <p:ph/>
          </p:nvPr>
        </p:nvSpPr>
        <p:spPr>
          <a:xfrm>
            <a:off x="467424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sldNum" idx="4"/>
          </p:nvPr>
        </p:nvSpPr>
        <p:spPr/>
        <p:txBody>
          <a:bodyPr/>
          <a:p>
            <a:fld id="{D288DC69-28CA-4F51-95CA-A25390BC9E3D}" type="slidenum">
              <a:t>&lt;#&gt;</a:t>
            </a:fld>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66"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7"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8" name="PlaceHolder 4"/>
          <p:cNvSpPr>
            <a:spLocks noGrp="1"/>
          </p:cNvSpPr>
          <p:nvPr>
            <p:ph/>
          </p:nvPr>
        </p:nvSpPr>
        <p:spPr>
          <a:xfrm>
            <a:off x="457200" y="306828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sldNum" idx="4"/>
          </p:nvPr>
        </p:nvSpPr>
        <p:spPr/>
        <p:txBody>
          <a:bodyPr/>
          <a:p>
            <a:fld id="{7B67C520-FB80-4233-A8B9-D8A82D291101}" type="slidenum">
              <a:t>&lt;#&gt;</a:t>
            </a:fld>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70" name="PlaceHolder 2"/>
          <p:cNvSpPr>
            <a:spLocks noGrp="1"/>
          </p:cNvSpPr>
          <p:nvPr>
            <p:ph/>
          </p:nvPr>
        </p:nvSpPr>
        <p:spPr>
          <a:xfrm>
            <a:off x="457200" y="133704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1" name="PlaceHolder 3"/>
          <p:cNvSpPr>
            <a:spLocks noGrp="1"/>
          </p:cNvSpPr>
          <p:nvPr>
            <p:ph/>
          </p:nvPr>
        </p:nvSpPr>
        <p:spPr>
          <a:xfrm>
            <a:off x="457200" y="306828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 name="PlaceHolder 4"/>
          <p:cNvSpPr>
            <a:spLocks noGrp="1"/>
          </p:cNvSpPr>
          <p:nvPr>
            <p:ph type="sldNum" idx="4"/>
          </p:nvPr>
        </p:nvSpPr>
        <p:spPr/>
        <p:txBody>
          <a:bodyPr/>
          <a:p>
            <a:fld id="{D0731016-C771-4E04-9824-83901A4862D9}" type="slidenum">
              <a:t>&lt;#&gt;</a:t>
            </a:fld>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73"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4"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5" name="PlaceHolder 4"/>
          <p:cNvSpPr>
            <a:spLocks noGrp="1"/>
          </p:cNvSpPr>
          <p:nvPr>
            <p:ph/>
          </p:nvPr>
        </p:nvSpPr>
        <p:spPr>
          <a:xfrm>
            <a:off x="45720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6" name="PlaceHolder 5"/>
          <p:cNvSpPr>
            <a:spLocks noGrp="1"/>
          </p:cNvSpPr>
          <p:nvPr>
            <p:ph/>
          </p:nvPr>
        </p:nvSpPr>
        <p:spPr>
          <a:xfrm>
            <a:off x="467424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 name="PlaceHolder 6"/>
          <p:cNvSpPr>
            <a:spLocks noGrp="1"/>
          </p:cNvSpPr>
          <p:nvPr>
            <p:ph type="sldNum" idx="4"/>
          </p:nvPr>
        </p:nvSpPr>
        <p:spPr/>
        <p:txBody>
          <a:bodyPr/>
          <a:p>
            <a:fld id="{0FFC1D21-7BEC-4615-827B-953364C2EBCF}" type="slidenum">
              <a:t>&lt;#&gt;</a:t>
            </a:fld>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78" name="PlaceHolder 2"/>
          <p:cNvSpPr>
            <a:spLocks noGrp="1"/>
          </p:cNvSpPr>
          <p:nvPr>
            <p:ph/>
          </p:nvPr>
        </p:nvSpPr>
        <p:spPr>
          <a:xfrm>
            <a:off x="45720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79" name="PlaceHolder 3"/>
          <p:cNvSpPr>
            <a:spLocks noGrp="1"/>
          </p:cNvSpPr>
          <p:nvPr>
            <p:ph/>
          </p:nvPr>
        </p:nvSpPr>
        <p:spPr>
          <a:xfrm>
            <a:off x="323964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80" name="PlaceHolder 4"/>
          <p:cNvSpPr>
            <a:spLocks noGrp="1"/>
          </p:cNvSpPr>
          <p:nvPr>
            <p:ph/>
          </p:nvPr>
        </p:nvSpPr>
        <p:spPr>
          <a:xfrm>
            <a:off x="6022080" y="133704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81" name="PlaceHolder 5"/>
          <p:cNvSpPr>
            <a:spLocks noGrp="1"/>
          </p:cNvSpPr>
          <p:nvPr>
            <p:ph/>
          </p:nvPr>
        </p:nvSpPr>
        <p:spPr>
          <a:xfrm>
            <a:off x="45720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82" name="PlaceHolder 6"/>
          <p:cNvSpPr>
            <a:spLocks noGrp="1"/>
          </p:cNvSpPr>
          <p:nvPr>
            <p:ph/>
          </p:nvPr>
        </p:nvSpPr>
        <p:spPr>
          <a:xfrm>
            <a:off x="323964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83" name="PlaceHolder 7"/>
          <p:cNvSpPr>
            <a:spLocks noGrp="1"/>
          </p:cNvSpPr>
          <p:nvPr>
            <p:ph/>
          </p:nvPr>
        </p:nvSpPr>
        <p:spPr>
          <a:xfrm>
            <a:off x="6022080" y="3068280"/>
            <a:ext cx="26496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9" name="PlaceHolder 8"/>
          <p:cNvSpPr>
            <a:spLocks noGrp="1"/>
          </p:cNvSpPr>
          <p:nvPr>
            <p:ph type="sldNum" idx="4"/>
          </p:nvPr>
        </p:nvSpPr>
        <p:spPr/>
        <p:txBody>
          <a:bodyPr/>
          <a:p>
            <a:fld id="{4927B19C-54E8-44EF-9952-795C93066854}" type="slidenum">
              <a:t>&lt;#&gt;</a:t>
            </a:fld>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10" name="PlaceHolder 2"/>
          <p:cNvSpPr>
            <a:spLocks noGrp="1"/>
          </p:cNvSpPr>
          <p:nvPr>
            <p:ph/>
          </p:nvPr>
        </p:nvSpPr>
        <p:spPr>
          <a:xfrm>
            <a:off x="457200" y="1337040"/>
            <a:ext cx="822924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1293081C-02F3-4C10-B905-2FBC93E51E81}" type="slidenum">
              <a:t>&lt;#&gt;</a:t>
            </a:fld>
          </a:p>
        </p:txBody>
      </p:sp>
      <p:sp>
        <p:nvSpPr>
          <p:cNvPr id="6" name="PlaceHolder 5"/>
          <p:cNvSpPr>
            <a:spLocks noGrp="1"/>
          </p:cNvSpPr>
          <p:nvPr>
            <p:ph type="dt" idx="1"/>
          </p:nvPr>
        </p:nvSpPr>
        <p:spPr/>
        <p:txBody>
          <a:bodyPr/>
          <a:p>
            <a:r>
              <a:rPr lang="es-E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12" name="PlaceHolder 2"/>
          <p:cNvSpPr>
            <a:spLocks noGrp="1"/>
          </p:cNvSpPr>
          <p:nvPr>
            <p:ph/>
          </p:nvPr>
        </p:nvSpPr>
        <p:spPr>
          <a:xfrm>
            <a:off x="45720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13" name="PlaceHolder 3"/>
          <p:cNvSpPr>
            <a:spLocks noGrp="1"/>
          </p:cNvSpPr>
          <p:nvPr>
            <p:ph/>
          </p:nvPr>
        </p:nvSpPr>
        <p:spPr>
          <a:xfrm>
            <a:off x="467424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D3E59564-56C0-4992-AFAB-2097A7485AE8}" type="slidenum">
              <a:t>&lt;#&gt;</a:t>
            </a:fld>
          </a:p>
        </p:txBody>
      </p:sp>
      <p:sp>
        <p:nvSpPr>
          <p:cNvPr id="7" name="PlaceHolder 6"/>
          <p:cNvSpPr>
            <a:spLocks noGrp="1"/>
          </p:cNvSpPr>
          <p:nvPr>
            <p:ph type="dt" idx="1"/>
          </p:nvPr>
        </p:nvSpPr>
        <p:spPr/>
        <p:txBody>
          <a:bodyPr/>
          <a:p>
            <a:r>
              <a:rPr lang="es-E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CC49973A-35A4-49D8-A8C0-3D9D8B968955}" type="slidenum">
              <a:t>&lt;#&gt;</a:t>
            </a:fld>
          </a:p>
        </p:txBody>
      </p:sp>
      <p:sp>
        <p:nvSpPr>
          <p:cNvPr id="5" name="PlaceHolder 4"/>
          <p:cNvSpPr>
            <a:spLocks noGrp="1"/>
          </p:cNvSpPr>
          <p:nvPr>
            <p:ph type="dt" idx="1"/>
          </p:nvPr>
        </p:nvSpPr>
        <p:spPr/>
        <p:txBody>
          <a:bodyPr/>
          <a:p>
            <a:r>
              <a:rPr lang="es-E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457200" y="228960"/>
            <a:ext cx="8229240" cy="4415040"/>
          </a:xfrm>
          <a:prstGeom prst="rect">
            <a:avLst/>
          </a:prstGeom>
          <a:noFill/>
          <a:ln w="0">
            <a:noFill/>
          </a:ln>
        </p:spPr>
        <p:txBody>
          <a:bodyPr lIns="0" rIns="0" tIns="0" bIns="0" anchor="ctr">
            <a:noAutofit/>
          </a:bodyPr>
          <a:p>
            <a:pPr algn="ctr"/>
            <a:endParaRPr b="0" lang="es-ES"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13A69D1E-8D48-4DE6-9D69-E92A0802BF96}" type="slidenum">
              <a:t>&lt;#&gt;</a:t>
            </a:fld>
          </a:p>
        </p:txBody>
      </p:sp>
      <p:sp>
        <p:nvSpPr>
          <p:cNvPr id="5" name="PlaceHolder 4"/>
          <p:cNvSpPr>
            <a:spLocks noGrp="1"/>
          </p:cNvSpPr>
          <p:nvPr>
            <p:ph type="dt" idx="1"/>
          </p:nvPr>
        </p:nvSpPr>
        <p:spPr/>
        <p:txBody>
          <a:bodyPr/>
          <a:p>
            <a:r>
              <a:rPr lang="es-E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17"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18" name="PlaceHolder 3"/>
          <p:cNvSpPr>
            <a:spLocks noGrp="1"/>
          </p:cNvSpPr>
          <p:nvPr>
            <p:ph/>
          </p:nvPr>
        </p:nvSpPr>
        <p:spPr>
          <a:xfrm>
            <a:off x="467424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19" name="PlaceHolder 4"/>
          <p:cNvSpPr>
            <a:spLocks noGrp="1"/>
          </p:cNvSpPr>
          <p:nvPr>
            <p:ph/>
          </p:nvPr>
        </p:nvSpPr>
        <p:spPr>
          <a:xfrm>
            <a:off x="45720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4CD3A067-8E39-4A87-B564-C85683EC29E4}" type="slidenum">
              <a:t>&lt;#&gt;</a:t>
            </a:fld>
          </a:p>
        </p:txBody>
      </p:sp>
      <p:sp>
        <p:nvSpPr>
          <p:cNvPr id="8" name="PlaceHolder 7"/>
          <p:cNvSpPr>
            <a:spLocks noGrp="1"/>
          </p:cNvSpPr>
          <p:nvPr>
            <p:ph type="dt" idx="1"/>
          </p:nvPr>
        </p:nvSpPr>
        <p:spPr/>
        <p:txBody>
          <a:bodyPr/>
          <a:p>
            <a:r>
              <a:rPr lang="es-E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21" name="PlaceHolder 2"/>
          <p:cNvSpPr>
            <a:spLocks noGrp="1"/>
          </p:cNvSpPr>
          <p:nvPr>
            <p:ph/>
          </p:nvPr>
        </p:nvSpPr>
        <p:spPr>
          <a:xfrm>
            <a:off x="457200" y="1337040"/>
            <a:ext cx="4015800" cy="33141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22"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23" name="PlaceHolder 4"/>
          <p:cNvSpPr>
            <a:spLocks noGrp="1"/>
          </p:cNvSpPr>
          <p:nvPr>
            <p:ph/>
          </p:nvPr>
        </p:nvSpPr>
        <p:spPr>
          <a:xfrm>
            <a:off x="4674240" y="306828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6B99B2BE-B840-4602-B58C-1CDF6666EE1F}" type="slidenum">
              <a:t>&lt;#&gt;</a:t>
            </a:fld>
          </a:p>
        </p:txBody>
      </p:sp>
      <p:sp>
        <p:nvSpPr>
          <p:cNvPr id="8" name="PlaceHolder 7"/>
          <p:cNvSpPr>
            <a:spLocks noGrp="1"/>
          </p:cNvSpPr>
          <p:nvPr>
            <p:ph type="dt" idx="1"/>
          </p:nvPr>
        </p:nvSpPr>
        <p:spPr/>
        <p:txBody>
          <a:bodyPr/>
          <a:p>
            <a:r>
              <a:rPr lang="es-E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28960"/>
            <a:ext cx="8229240" cy="952200"/>
          </a:xfrm>
          <a:prstGeom prst="rect">
            <a:avLst/>
          </a:prstGeom>
          <a:noFill/>
          <a:ln w="0">
            <a:noFill/>
          </a:ln>
        </p:spPr>
        <p:txBody>
          <a:bodyPr lIns="0" rIns="0" tIns="0" bIns="0" anchor="ctr">
            <a:noAutofit/>
          </a:bodyPr>
          <a:p>
            <a:pPr indent="0">
              <a:buNone/>
            </a:pPr>
            <a:endParaRPr b="0" lang="es-ES" sz="1400" spc="-1" strike="noStrike">
              <a:solidFill>
                <a:srgbClr val="000000"/>
              </a:solidFill>
              <a:latin typeface="Arial"/>
            </a:endParaRPr>
          </a:p>
        </p:txBody>
      </p:sp>
      <p:sp>
        <p:nvSpPr>
          <p:cNvPr id="25" name="PlaceHolder 2"/>
          <p:cNvSpPr>
            <a:spLocks noGrp="1"/>
          </p:cNvSpPr>
          <p:nvPr>
            <p:ph/>
          </p:nvPr>
        </p:nvSpPr>
        <p:spPr>
          <a:xfrm>
            <a:off x="45720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26" name="PlaceHolder 3"/>
          <p:cNvSpPr>
            <a:spLocks noGrp="1"/>
          </p:cNvSpPr>
          <p:nvPr>
            <p:ph/>
          </p:nvPr>
        </p:nvSpPr>
        <p:spPr>
          <a:xfrm>
            <a:off x="4674240" y="1337040"/>
            <a:ext cx="401580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27" name="PlaceHolder 4"/>
          <p:cNvSpPr>
            <a:spLocks noGrp="1"/>
          </p:cNvSpPr>
          <p:nvPr>
            <p:ph/>
          </p:nvPr>
        </p:nvSpPr>
        <p:spPr>
          <a:xfrm>
            <a:off x="457200" y="3068280"/>
            <a:ext cx="8229240" cy="1580760"/>
          </a:xfrm>
          <a:prstGeom prst="rect">
            <a:avLst/>
          </a:prstGeom>
          <a:noFill/>
          <a:ln w="0">
            <a:noFill/>
          </a:ln>
        </p:spPr>
        <p:txBody>
          <a:bodyPr lIns="0" rIns="0" tIns="0" bIns="0" anchor="t">
            <a:normAutofit/>
          </a:bodyPr>
          <a:p>
            <a:pPr indent="0">
              <a:spcBef>
                <a:spcPts val="1417"/>
              </a:spcBef>
              <a:buNone/>
            </a:pPr>
            <a:endParaRPr b="0" lang="es-ES"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D401676-4C5C-438B-AFB0-30C5751005AB}" type="slidenum">
              <a:t>&lt;#&gt;</a:t>
            </a:fld>
          </a:p>
        </p:txBody>
      </p:sp>
      <p:sp>
        <p:nvSpPr>
          <p:cNvPr id="8" name="PlaceHolder 7"/>
          <p:cNvSpPr>
            <a:spLocks noGrp="1"/>
          </p:cNvSpPr>
          <p:nvPr>
            <p:ph type="dt" idx="1"/>
          </p:nvPr>
        </p:nvSpPr>
        <p:spPr/>
        <p:txBody>
          <a:bodyPr/>
          <a:p>
            <a:r>
              <a:rPr lang="es-E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0" name="Google Shape;38;p8"/>
          <p:cNvSpPr/>
          <p:nvPr/>
        </p:nvSpPr>
        <p:spPr>
          <a:xfrm>
            <a:off x="0" y="0"/>
            <a:ext cx="9143640" cy="5137920"/>
          </a:xfrm>
          <a:prstGeom prst="rect">
            <a:avLst/>
          </a:prstGeom>
          <a:solidFill>
            <a:srgbClr val="223d71"/>
          </a:solidFill>
          <a:ln w="0">
            <a:noFill/>
          </a:ln>
        </p:spPr>
        <p:style>
          <a:lnRef idx="0"/>
          <a:fillRef idx="0"/>
          <a:effectRef idx="0"/>
          <a:fontRef idx="minor"/>
        </p:style>
        <p:txBody>
          <a:bodyPr anchor="ctr">
            <a:noAutofit/>
          </a:bodyPr>
          <a:p>
            <a:pPr>
              <a:lnSpc>
                <a:spcPct val="100000"/>
              </a:lnSpc>
              <a:tabLst>
                <a:tab algn="l" pos="0"/>
              </a:tabLst>
            </a:pPr>
            <a:endParaRPr b="0" lang="es-ES" sz="1400" spc="-1" strike="noStrike">
              <a:solidFill>
                <a:srgbClr val="ffffff"/>
              </a:solidFill>
              <a:latin typeface="Arial"/>
            </a:endParaRPr>
          </a:p>
        </p:txBody>
      </p:sp>
      <p:pic>
        <p:nvPicPr>
          <p:cNvPr id="1" name="Google Shape;44;p8" descr=""/>
          <p:cNvPicPr/>
          <p:nvPr/>
        </p:nvPicPr>
        <p:blipFill>
          <a:blip r:embed="rId2"/>
          <a:stretch/>
        </p:blipFill>
        <p:spPr>
          <a:xfrm>
            <a:off x="1447560" y="1583280"/>
            <a:ext cx="5423400" cy="1994040"/>
          </a:xfrm>
          <a:prstGeom prst="rect">
            <a:avLst/>
          </a:prstGeom>
          <a:ln w="0">
            <a:noFill/>
          </a:ln>
        </p:spPr>
      </p:pic>
      <p:sp>
        <p:nvSpPr>
          <p:cNvPr id="2" name="PlaceHolder 1"/>
          <p:cNvSpPr>
            <a:spLocks noGrp="1"/>
          </p:cNvSpPr>
          <p:nvPr>
            <p:ph type="dt" idx="1"/>
          </p:nvPr>
        </p:nvSpPr>
        <p:spPr>
          <a:xfrm>
            <a:off x="457200" y="5297040"/>
            <a:ext cx="2133360" cy="303840"/>
          </a:xfrm>
          <a:prstGeom prst="rect">
            <a:avLst/>
          </a:prstGeom>
          <a:noFill/>
          <a:ln w="0">
            <a:noFill/>
          </a:ln>
        </p:spPr>
        <p:txBody>
          <a:bodyPr tIns="91440" bIns="91440" anchor="ctr">
            <a:noAutofit/>
          </a:bodyPr>
          <a:lstStyle>
            <a:lvl1pPr indent="0">
              <a:buNone/>
              <a:defRPr b="0" lang="es-ES" sz="1400" spc="-1" strike="noStrike">
                <a:solidFill>
                  <a:srgbClr val="000000"/>
                </a:solidFill>
                <a:latin typeface="Times New Roman"/>
              </a:defRPr>
            </a:lvl1pPr>
          </a:lstStyle>
          <a:p>
            <a:pPr indent="0">
              <a:buNone/>
            </a:pPr>
            <a:r>
              <a:rPr b="0" lang="es-ES" sz="1400" spc="-1" strike="noStrike">
                <a:solidFill>
                  <a:srgbClr val="000000"/>
                </a:solidFill>
                <a:latin typeface="Times New Roman"/>
              </a:rPr>
              <a:t>&lt;fecha/hora&gt;</a:t>
            </a:r>
            <a:endParaRPr b="0" lang="es-ES" sz="1400" spc="-1" strike="noStrike">
              <a:solidFill>
                <a:srgbClr val="000000"/>
              </a:solidFill>
              <a:latin typeface="Times New Roman"/>
            </a:endParaRPr>
          </a:p>
        </p:txBody>
      </p:sp>
      <p:sp>
        <p:nvSpPr>
          <p:cNvPr id="3" name="PlaceHolder 2"/>
          <p:cNvSpPr>
            <a:spLocks noGrp="1"/>
          </p:cNvSpPr>
          <p:nvPr>
            <p:ph type="ftr" idx="2"/>
          </p:nvPr>
        </p:nvSpPr>
        <p:spPr>
          <a:xfrm>
            <a:off x="3124080" y="5297040"/>
            <a:ext cx="2895120" cy="303840"/>
          </a:xfrm>
          <a:prstGeom prst="rect">
            <a:avLst/>
          </a:prstGeom>
          <a:noFill/>
          <a:ln w="0">
            <a:noFill/>
          </a:ln>
        </p:spPr>
        <p:txBody>
          <a:bodyPr tIns="91440" bIns="91440" anchor="ctr">
            <a:noAutofit/>
          </a:bodyPr>
          <a:lstStyle>
            <a:lvl1pPr indent="0" algn="ctr">
              <a:buNone/>
              <a:defRPr b="0" lang="es-ES" sz="1400" spc="-1" strike="noStrike">
                <a:solidFill>
                  <a:srgbClr val="000000"/>
                </a:solidFill>
                <a:latin typeface="Times New Roman"/>
              </a:defRPr>
            </a:lvl1pPr>
          </a:lstStyle>
          <a:p>
            <a:pPr indent="0" algn="ctr">
              <a:buNone/>
            </a:pPr>
            <a:r>
              <a:rPr b="0" lang="es-ES" sz="1400" spc="-1" strike="noStrike">
                <a:solidFill>
                  <a:srgbClr val="000000"/>
                </a:solidFill>
                <a:latin typeface="Times New Roman"/>
              </a:rPr>
              <a:t>&lt;pie de página&gt;</a:t>
            </a:r>
            <a:endParaRPr b="0" lang="es-ES" sz="1400" spc="-1" strike="noStrike">
              <a:solidFill>
                <a:srgbClr val="000000"/>
              </a:solidFill>
              <a:latin typeface="Times New Roman"/>
            </a:endParaRPr>
          </a:p>
        </p:txBody>
      </p:sp>
      <p:sp>
        <p:nvSpPr>
          <p:cNvPr id="4" name="PlaceHolder 3"/>
          <p:cNvSpPr>
            <a:spLocks noGrp="1"/>
          </p:cNvSpPr>
          <p:nvPr>
            <p:ph type="sldNum" idx="3"/>
          </p:nvPr>
        </p:nvSpPr>
        <p:spPr>
          <a:xfrm>
            <a:off x="6553080" y="5297040"/>
            <a:ext cx="2133360" cy="303840"/>
          </a:xfrm>
          <a:prstGeom prst="rect">
            <a:avLst/>
          </a:prstGeom>
          <a:noFill/>
          <a:ln w="0">
            <a:noFill/>
          </a:ln>
        </p:spPr>
        <p:txBody>
          <a:bodyPr anchor="ctr">
            <a:noAutofit/>
          </a:bodyPr>
          <a:lstStyle>
            <a:lvl1pPr indent="0" algn="r">
              <a:lnSpc>
                <a:spcPct val="100000"/>
              </a:lnSpc>
              <a:buNone/>
              <a:tabLst>
                <a:tab algn="l" pos="0"/>
              </a:tabLst>
              <a:defRPr b="0" lang="es" sz="1200" spc="-1" strike="noStrike">
                <a:solidFill>
                  <a:srgbClr val="888888"/>
                </a:solidFill>
                <a:latin typeface="Calibri"/>
                <a:ea typeface="Calibri"/>
              </a:defRPr>
            </a:lvl1pPr>
          </a:lstStyle>
          <a:p>
            <a:pPr indent="0" algn="r">
              <a:lnSpc>
                <a:spcPct val="100000"/>
              </a:lnSpc>
              <a:buNone/>
              <a:tabLst>
                <a:tab algn="l" pos="0"/>
              </a:tabLst>
            </a:pPr>
            <a:fld id="{23AFE738-F856-4F75-B3DA-63ADB812C3A7}" type="slidenum">
              <a:rPr b="0" lang="es" sz="1200" spc="-1" strike="noStrike">
                <a:solidFill>
                  <a:srgbClr val="888888"/>
                </a:solidFill>
                <a:latin typeface="Calibri"/>
                <a:ea typeface="Calibri"/>
              </a:rPr>
              <a:t>&lt;número&gt;</a:t>
            </a:fld>
            <a:endParaRPr b="0" lang="es-ES" sz="1200" spc="-1" strike="noStrike">
              <a:solidFill>
                <a:srgbClr val="000000"/>
              </a:solidFill>
              <a:latin typeface="Times New Roman"/>
            </a:endParaRPr>
          </a:p>
        </p:txBody>
      </p:sp>
      <p:sp>
        <p:nvSpPr>
          <p:cNvPr id="5" name="PlaceHolder 4"/>
          <p:cNvSpPr>
            <a:spLocks noGrp="1"/>
          </p:cNvSpPr>
          <p:nvPr>
            <p:ph type="title"/>
          </p:nvPr>
        </p:nvSpPr>
        <p:spPr>
          <a:xfrm>
            <a:off x="457200" y="227880"/>
            <a:ext cx="8229240" cy="954000"/>
          </a:xfrm>
          <a:prstGeom prst="rect">
            <a:avLst/>
          </a:prstGeom>
          <a:noFill/>
          <a:ln w="0">
            <a:noFill/>
          </a:ln>
        </p:spPr>
        <p:txBody>
          <a:bodyPr lIns="0" rIns="0" tIns="0" bIns="0" anchor="ctr">
            <a:noAutofit/>
          </a:bodyPr>
          <a:p>
            <a:pPr indent="0">
              <a:buNone/>
            </a:pPr>
            <a:r>
              <a:rPr b="0" lang="es-ES" sz="1400" spc="-1" strike="noStrike">
                <a:solidFill>
                  <a:srgbClr val="000000"/>
                </a:solidFill>
                <a:latin typeface="Arial"/>
              </a:rPr>
              <a:t>Pulse para editar el formato del texto de título</a:t>
            </a:r>
            <a:endParaRPr b="0" lang="es-ES" sz="1400" spc="-1" strike="noStrike">
              <a:solidFill>
                <a:srgbClr val="000000"/>
              </a:solidFill>
              <a:latin typeface="Arial"/>
            </a:endParaRPr>
          </a:p>
        </p:txBody>
      </p:sp>
      <p:sp>
        <p:nvSpPr>
          <p:cNvPr id="6" name="PlaceHolder 5"/>
          <p:cNvSpPr>
            <a:spLocks noGrp="1"/>
          </p:cNvSpPr>
          <p:nvPr>
            <p:ph type="body"/>
          </p:nvPr>
        </p:nvSpPr>
        <p:spPr>
          <a:xfrm>
            <a:off x="457200" y="1337040"/>
            <a:ext cx="8229240" cy="33141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ES" sz="1400" spc="-1" strike="noStrike">
                <a:solidFill>
                  <a:srgbClr val="000000"/>
                </a:solidFill>
                <a:latin typeface="Arial"/>
              </a:rPr>
              <a:t>Pulse para editar el formato de texto del esquema</a:t>
            </a:r>
            <a:endParaRPr b="0" lang="es-ES"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s-ES" sz="1400" spc="-1" strike="noStrike">
                <a:solidFill>
                  <a:srgbClr val="000000"/>
                </a:solidFill>
                <a:latin typeface="Arial"/>
              </a:rPr>
              <a:t>Segundo nivel del esquema</a:t>
            </a:r>
            <a:endParaRPr b="0" lang="es-ES"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s-ES" sz="1400" spc="-1" strike="noStrike">
                <a:solidFill>
                  <a:srgbClr val="000000"/>
                </a:solidFill>
                <a:latin typeface="Arial"/>
              </a:rPr>
              <a:t>Tercer nivel del esquema</a:t>
            </a:r>
            <a:endParaRPr b="0" lang="es-ES"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s-ES" sz="1400" spc="-1" strike="noStrike">
                <a:solidFill>
                  <a:srgbClr val="000000"/>
                </a:solidFill>
                <a:latin typeface="Arial"/>
              </a:rPr>
              <a:t>Cuarto nivel del esquema</a:t>
            </a:r>
            <a:endParaRPr b="0" lang="es-ES"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Arial"/>
              </a:rPr>
              <a:t>Quinto nivel del esquema</a:t>
            </a:r>
            <a:endParaRPr b="0" lang="es-E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Arial"/>
              </a:rPr>
              <a:t>Sexto nivel del esquema</a:t>
            </a:r>
            <a:endParaRPr b="0" lang="es-E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Arial"/>
              </a:rPr>
              <a:t>Séptimo nivel del esquema</a:t>
            </a:r>
            <a:endParaRPr b="0" lang="es-E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43" name="Google Shape;115;p20"/>
          <p:cNvSpPr/>
          <p:nvPr/>
        </p:nvSpPr>
        <p:spPr>
          <a:xfrm>
            <a:off x="0" y="5017680"/>
            <a:ext cx="9143640" cy="696960"/>
          </a:xfrm>
          <a:prstGeom prst="rect">
            <a:avLst/>
          </a:prstGeom>
          <a:solidFill>
            <a:srgbClr val="223d71"/>
          </a:solidFill>
          <a:ln w="9525">
            <a:solidFill>
              <a:srgbClr val="000000"/>
            </a:solidFill>
            <a:miter/>
          </a:ln>
        </p:spPr>
        <p:style>
          <a:lnRef idx="0"/>
          <a:fillRef idx="0"/>
          <a:effectRef idx="0"/>
          <a:fontRef idx="minor"/>
        </p:style>
        <p:txBody>
          <a:bodyPr anchor="ctr">
            <a:noAutofit/>
          </a:bodyPr>
          <a:p>
            <a:pPr>
              <a:lnSpc>
                <a:spcPct val="100000"/>
              </a:lnSpc>
              <a:tabLst>
                <a:tab algn="l" pos="0"/>
              </a:tabLst>
            </a:pPr>
            <a:endParaRPr b="0" lang="es-ES" sz="1400" spc="-1" strike="noStrike">
              <a:solidFill>
                <a:srgbClr val="ffffff"/>
              </a:solidFill>
              <a:latin typeface="Arial"/>
            </a:endParaRPr>
          </a:p>
        </p:txBody>
      </p:sp>
      <p:pic>
        <p:nvPicPr>
          <p:cNvPr id="44" name="Google Shape;119;p20" descr=""/>
          <p:cNvPicPr/>
          <p:nvPr/>
        </p:nvPicPr>
        <p:blipFill>
          <a:blip r:embed="rId2"/>
          <a:stretch/>
        </p:blipFill>
        <p:spPr>
          <a:xfrm>
            <a:off x="6235920" y="4920840"/>
            <a:ext cx="2423160" cy="890640"/>
          </a:xfrm>
          <a:prstGeom prst="rect">
            <a:avLst/>
          </a:prstGeom>
          <a:ln w="0">
            <a:noFill/>
          </a:ln>
        </p:spPr>
      </p:pic>
      <p:sp>
        <p:nvSpPr>
          <p:cNvPr id="45" name="PlaceHolder 1"/>
          <p:cNvSpPr>
            <a:spLocks noGrp="1"/>
          </p:cNvSpPr>
          <p:nvPr>
            <p:ph type="title"/>
          </p:nvPr>
        </p:nvSpPr>
        <p:spPr>
          <a:xfrm>
            <a:off x="457200" y="228960"/>
            <a:ext cx="8229240" cy="952200"/>
          </a:xfrm>
          <a:prstGeom prst="rect">
            <a:avLst/>
          </a:prstGeom>
          <a:noFill/>
          <a:ln w="0">
            <a:noFill/>
          </a:ln>
        </p:spPr>
        <p:txBody>
          <a:bodyPr tIns="91440" bIns="91440" anchor="ctr">
            <a:noAutofit/>
          </a:bodyPr>
          <a:p>
            <a:pPr indent="0">
              <a:buNone/>
            </a:pPr>
            <a:r>
              <a:rPr b="0" lang="es-ES" sz="4400" spc="-1" strike="noStrike">
                <a:solidFill>
                  <a:srgbClr val="000000"/>
                </a:solidFill>
                <a:latin typeface="Arial"/>
              </a:rPr>
              <a:t>Pulse para editar el formato del texto de título</a:t>
            </a:r>
            <a:endParaRPr b="0" lang="es-ES" sz="4400" spc="-1" strike="noStrike">
              <a:solidFill>
                <a:srgbClr val="000000"/>
              </a:solidFill>
              <a:latin typeface="Arial"/>
            </a:endParaRPr>
          </a:p>
        </p:txBody>
      </p:sp>
      <p:sp>
        <p:nvSpPr>
          <p:cNvPr id="46" name="PlaceHolder 2"/>
          <p:cNvSpPr>
            <a:spLocks noGrp="1"/>
          </p:cNvSpPr>
          <p:nvPr>
            <p:ph type="sldNum" idx="4"/>
          </p:nvPr>
        </p:nvSpPr>
        <p:spPr>
          <a:xfrm>
            <a:off x="6553080" y="5297040"/>
            <a:ext cx="2133360" cy="303840"/>
          </a:xfrm>
          <a:prstGeom prst="rect">
            <a:avLst/>
          </a:prstGeom>
          <a:noFill/>
          <a:ln w="0">
            <a:noFill/>
          </a:ln>
        </p:spPr>
        <p:txBody>
          <a:bodyPr anchor="t">
            <a:noAutofit/>
          </a:bodyPr>
          <a:lstStyle>
            <a:lvl1pPr indent="0">
              <a:lnSpc>
                <a:spcPct val="100000"/>
              </a:lnSpc>
              <a:buNone/>
              <a:tabLst>
                <a:tab algn="l" pos="0"/>
              </a:tabLst>
              <a:defRPr b="0" lang="es" sz="1800" spc="-1" strike="noStrike">
                <a:solidFill>
                  <a:schemeClr val="dk1"/>
                </a:solidFill>
                <a:latin typeface="Calibri"/>
                <a:ea typeface="Calibri"/>
              </a:defRPr>
            </a:lvl1pPr>
          </a:lstStyle>
          <a:p>
            <a:pPr indent="0">
              <a:lnSpc>
                <a:spcPct val="100000"/>
              </a:lnSpc>
              <a:buNone/>
              <a:tabLst>
                <a:tab algn="l" pos="0"/>
              </a:tabLst>
            </a:pPr>
            <a:fld id="{82C39739-97CD-4456-9FAF-71C65E56A51E}" type="slidenum">
              <a:rPr b="0" lang="es" sz="1800" spc="-1" strike="noStrike">
                <a:solidFill>
                  <a:schemeClr val="dk1"/>
                </a:solidFill>
                <a:latin typeface="Calibri"/>
                <a:ea typeface="Calibri"/>
              </a:rPr>
              <a:t>&lt;número&gt;</a:t>
            </a:fld>
            <a:endParaRPr b="0" lang="es-ES" sz="1800" spc="-1" strike="noStrike">
              <a:solidFill>
                <a:srgbClr val="000000"/>
              </a:solidFill>
              <a:latin typeface="Times New Roman"/>
            </a:endParaRPr>
          </a:p>
        </p:txBody>
      </p:sp>
      <p:sp>
        <p:nvSpPr>
          <p:cNvPr id="47" name="PlaceHolder 3"/>
          <p:cNvSpPr>
            <a:spLocks noGrp="1"/>
          </p:cNvSpPr>
          <p:nvPr>
            <p:ph type="body"/>
          </p:nvPr>
        </p:nvSpPr>
        <p:spPr>
          <a:xfrm>
            <a:off x="457200" y="1337040"/>
            <a:ext cx="8229240" cy="33141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ES" sz="1400" spc="-1" strike="noStrike">
                <a:solidFill>
                  <a:srgbClr val="000000"/>
                </a:solidFill>
                <a:latin typeface="Arial"/>
              </a:rPr>
              <a:t>Pulse para editar el formato de texto del esquema</a:t>
            </a:r>
            <a:endParaRPr b="0" lang="es-ES"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s-ES" sz="1400" spc="-1" strike="noStrike">
                <a:solidFill>
                  <a:srgbClr val="000000"/>
                </a:solidFill>
                <a:latin typeface="Arial"/>
              </a:rPr>
              <a:t>Segundo nivel del esquema</a:t>
            </a:r>
            <a:endParaRPr b="0" lang="es-ES"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s-ES" sz="1400" spc="-1" strike="noStrike">
                <a:solidFill>
                  <a:srgbClr val="000000"/>
                </a:solidFill>
                <a:latin typeface="Arial"/>
              </a:rPr>
              <a:t>Tercer nivel del esquema</a:t>
            </a:r>
            <a:endParaRPr b="0" lang="es-ES"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s-ES" sz="1400" spc="-1" strike="noStrike">
                <a:solidFill>
                  <a:srgbClr val="000000"/>
                </a:solidFill>
                <a:latin typeface="Arial"/>
              </a:rPr>
              <a:t>Cuarto nivel del esquema</a:t>
            </a:r>
            <a:endParaRPr b="0" lang="es-ES"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Arial"/>
              </a:rPr>
              <a:t>Quinto nivel del esquema</a:t>
            </a:r>
            <a:endParaRPr b="0" lang="es-E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Arial"/>
              </a:rPr>
              <a:t>Sexto nivel del esquema</a:t>
            </a:r>
            <a:endParaRPr b="0" lang="es-E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Arial"/>
              </a:rPr>
              <a:t>Séptimo nivel del esquema</a:t>
            </a:r>
            <a:endParaRPr b="0" lang="es-E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slideLayout" Target="../slideLayouts/slideLayout17.xml"/><Relationship Id="rId9"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7.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7.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7.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7.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7.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7.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7.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7.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7.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hyperlink" Target="https://github.com/tsale/EDR-Telemetry" TargetMode="External"/><Relationship Id="rId3" Type="http://schemas.openxmlformats.org/officeDocument/2006/relationships/slideLayout" Target="../slideLayouts/slideLayout17.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7.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7.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slideLayout" Target="../slideLayouts/slideLayout17.xml"/><Relationship Id="rId4"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7.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7.xml"/><Relationship Id="rId3"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7.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7.xml"/><Relationship Id="rId3"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7.xml"/><Relationship Id="rId3"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7.xml"/><Relationship Id="rId3"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7.xml"/><Relationship Id="rId3"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7.xml"/><Relationship Id="rId3"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7.xml"/><Relationship Id="rId3"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7.xml"/><Relationship Id="rId3"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7.xml"/><Relationship Id="rId3" Type="http://schemas.openxmlformats.org/officeDocument/2006/relationships/notesSlide" Target="../notesSlides/notesSlide34.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7.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7.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7.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7.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7.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7.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Google Shape;172;p32"/>
          <p:cNvSpPr/>
          <p:nvPr/>
        </p:nvSpPr>
        <p:spPr>
          <a:xfrm>
            <a:off x="1542600" y="4028400"/>
            <a:ext cx="7200720" cy="717840"/>
          </a:xfrm>
          <a:prstGeom prst="rect">
            <a:avLst/>
          </a:prstGeom>
          <a:noFill/>
          <a:ln w="0">
            <a:noFill/>
          </a:ln>
        </p:spPr>
        <p:style>
          <a:lnRef idx="0"/>
          <a:fillRef idx="0"/>
          <a:effectRef idx="0"/>
          <a:fontRef idx="minor"/>
        </p:style>
        <p:txBody>
          <a:bodyPr anchor="t">
            <a:noAutofit/>
          </a:bodyPr>
          <a:p>
            <a:pPr algn="r">
              <a:lnSpc>
                <a:spcPct val="100000"/>
              </a:lnSpc>
              <a:tabLst>
                <a:tab algn="l" pos="0"/>
              </a:tabLst>
            </a:pPr>
            <a:r>
              <a:rPr b="1" lang="es" sz="2500" spc="-1" strike="noStrike">
                <a:solidFill>
                  <a:schemeClr val="lt1"/>
                </a:solidFill>
                <a:latin typeface="Arial"/>
                <a:ea typeface="Arial"/>
              </a:rPr>
              <a:t>Gestión centralizada de logs UNIZAR</a:t>
            </a:r>
            <a:endParaRPr b="0" lang="es-ES" sz="2500" spc="-1" strike="noStrike">
              <a:solidFill>
                <a:srgbClr val="000000"/>
              </a:solidFill>
              <a:latin typeface="Arial"/>
            </a:endParaRPr>
          </a:p>
          <a:p>
            <a:pPr algn="r">
              <a:lnSpc>
                <a:spcPct val="100000"/>
              </a:lnSpc>
              <a:tabLst>
                <a:tab algn="l" pos="0"/>
              </a:tabLst>
            </a:pPr>
            <a:r>
              <a:rPr b="1" lang="es" sz="1600" spc="-1" strike="noStrike">
                <a:solidFill>
                  <a:srgbClr val="b7b7b7"/>
                </a:solidFill>
                <a:latin typeface="Arial"/>
                <a:ea typeface="Arial"/>
              </a:rPr>
              <a:t>Iván Moreno Sanz - ivanms@unizar.es</a:t>
            </a:r>
            <a:endParaRPr b="0" lang="es-ES" sz="1600" spc="-1" strike="noStrike">
              <a:solidFill>
                <a:srgbClr val="000000"/>
              </a:solidFill>
              <a:latin typeface="Arial"/>
            </a:endParaRPr>
          </a:p>
          <a:p>
            <a:pPr algn="r">
              <a:lnSpc>
                <a:spcPct val="100000"/>
              </a:lnSpc>
              <a:tabLst>
                <a:tab algn="l" pos="0"/>
              </a:tabLst>
            </a:pPr>
            <a:r>
              <a:rPr b="1" lang="es" sz="1600" spc="-1" strike="noStrike">
                <a:solidFill>
                  <a:srgbClr val="b7b7b7"/>
                </a:solidFill>
                <a:latin typeface="Arial"/>
                <a:ea typeface="Arial"/>
              </a:rPr>
              <a:t>Víctor Pérez Roche - vroche@unizar.es</a:t>
            </a:r>
            <a:endParaRPr b="0" lang="es-ES" sz="1600" spc="-1" strike="noStrike">
              <a:solidFill>
                <a:srgbClr val="000000"/>
              </a:solidFill>
              <a:latin typeface="Arial"/>
            </a:endParaRPr>
          </a:p>
          <a:p>
            <a:pPr algn="r">
              <a:lnSpc>
                <a:spcPct val="100000"/>
              </a:lnSpc>
              <a:tabLst>
                <a:tab algn="l" pos="0"/>
              </a:tabLst>
            </a:pPr>
            <a:endParaRPr b="0" lang="es-ES" sz="1800" spc="-1" strike="noStrike">
              <a:solidFill>
                <a:srgbClr val="000000"/>
              </a:solidFill>
              <a:latin typeface="Arial"/>
            </a:endParaRPr>
          </a:p>
          <a:p>
            <a:pPr algn="r">
              <a:lnSpc>
                <a:spcPct val="100000"/>
              </a:lnSpc>
              <a:tabLst>
                <a:tab algn="l" pos="0"/>
              </a:tabLst>
            </a:pPr>
            <a:endParaRPr b="0" lang="es-ES"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101880"/>
            <a:ext cx="822924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dk2"/>
                </a:solidFill>
                <a:latin typeface="Calibri"/>
                <a:ea typeface="Calibri"/>
              </a:rPr>
              <a:t>Arquitectura</a:t>
            </a:r>
            <a:endParaRPr b="0" lang="es-ES" sz="4400" spc="-1" strike="noStrike">
              <a:solidFill>
                <a:srgbClr val="000000"/>
              </a:solidFill>
              <a:latin typeface="Arial"/>
            </a:endParaRPr>
          </a:p>
        </p:txBody>
      </p:sp>
      <p:pic>
        <p:nvPicPr>
          <p:cNvPr id="110" name="Google Shape;237;p41" descr=""/>
          <p:cNvPicPr/>
          <p:nvPr/>
        </p:nvPicPr>
        <p:blipFill>
          <a:blip r:embed="rId1"/>
          <a:stretch/>
        </p:blipFill>
        <p:spPr>
          <a:xfrm>
            <a:off x="1602720" y="1096920"/>
            <a:ext cx="582480" cy="563400"/>
          </a:xfrm>
          <a:prstGeom prst="rect">
            <a:avLst/>
          </a:prstGeom>
          <a:ln w="0">
            <a:noFill/>
          </a:ln>
        </p:spPr>
      </p:pic>
      <p:pic>
        <p:nvPicPr>
          <p:cNvPr id="111" name="Google Shape;238;p41" descr=""/>
          <p:cNvPicPr/>
          <p:nvPr/>
        </p:nvPicPr>
        <p:blipFill>
          <a:blip r:embed="rId2"/>
          <a:stretch/>
        </p:blipFill>
        <p:spPr>
          <a:xfrm>
            <a:off x="3958920" y="3633840"/>
            <a:ext cx="793080" cy="479520"/>
          </a:xfrm>
          <a:prstGeom prst="rect">
            <a:avLst/>
          </a:prstGeom>
          <a:ln w="0">
            <a:noFill/>
          </a:ln>
        </p:spPr>
      </p:pic>
      <p:pic>
        <p:nvPicPr>
          <p:cNvPr id="112" name="Google Shape;239;p41" descr=""/>
          <p:cNvPicPr/>
          <p:nvPr/>
        </p:nvPicPr>
        <p:blipFill>
          <a:blip r:embed="rId3"/>
          <a:stretch/>
        </p:blipFill>
        <p:spPr>
          <a:xfrm>
            <a:off x="4084200" y="2022120"/>
            <a:ext cx="411120" cy="563400"/>
          </a:xfrm>
          <a:prstGeom prst="rect">
            <a:avLst/>
          </a:prstGeom>
          <a:ln w="0">
            <a:noFill/>
          </a:ln>
        </p:spPr>
      </p:pic>
      <p:sp>
        <p:nvSpPr>
          <p:cNvPr id="113" name="Google Shape;240;p41"/>
          <p:cNvSpPr/>
          <p:nvPr/>
        </p:nvSpPr>
        <p:spPr>
          <a:xfrm>
            <a:off x="3786840" y="2615400"/>
            <a:ext cx="1137960" cy="50220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rsyslog.intra.unizar.es</a:t>
            </a:r>
            <a:endParaRPr b="0" lang="es-ES" sz="700" spc="-1" strike="noStrike">
              <a:solidFill>
                <a:srgbClr val="000000"/>
              </a:solidFill>
              <a:latin typeface="Arial"/>
            </a:endParaRPr>
          </a:p>
          <a:p>
            <a:pPr marL="270000" indent="-187200">
              <a:lnSpc>
                <a:spcPct val="100000"/>
              </a:lnSpc>
              <a:buClr>
                <a:srgbClr val="000000"/>
              </a:buClr>
              <a:buFont typeface="Arial"/>
              <a:buChar char="●"/>
              <a:tabLst>
                <a:tab algn="l" pos="0"/>
              </a:tabLst>
            </a:pPr>
            <a:r>
              <a:rPr b="0" lang="es" sz="700" spc="-1" strike="noStrike">
                <a:solidFill>
                  <a:srgbClr val="000000"/>
                </a:solidFill>
                <a:latin typeface="Arial"/>
                <a:ea typeface="Arial"/>
              </a:rPr>
              <a:t>Rotación</a:t>
            </a:r>
            <a:endParaRPr b="0" lang="es-ES" sz="700" spc="-1" strike="noStrike">
              <a:solidFill>
                <a:srgbClr val="000000"/>
              </a:solidFill>
              <a:latin typeface="Arial"/>
            </a:endParaRPr>
          </a:p>
          <a:p>
            <a:pPr marL="270000" indent="-187200">
              <a:lnSpc>
                <a:spcPct val="100000"/>
              </a:lnSpc>
              <a:buClr>
                <a:srgbClr val="000000"/>
              </a:buClr>
              <a:buFont typeface="Arial"/>
              <a:buChar char="●"/>
              <a:tabLst>
                <a:tab algn="l" pos="0"/>
              </a:tabLst>
            </a:pPr>
            <a:r>
              <a:rPr b="0" lang="es" sz="700" spc="-1" strike="noStrike">
                <a:solidFill>
                  <a:srgbClr val="000000"/>
                </a:solidFill>
                <a:latin typeface="Arial"/>
                <a:ea typeface="Arial"/>
              </a:rPr>
              <a:t>Monitorización</a:t>
            </a:r>
            <a:endParaRPr b="0" lang="es-ES" sz="700" spc="-1" strike="noStrike">
              <a:solidFill>
                <a:srgbClr val="000000"/>
              </a:solidFill>
              <a:latin typeface="Arial"/>
            </a:endParaRPr>
          </a:p>
        </p:txBody>
      </p:sp>
      <p:cxnSp>
        <p:nvCxnSpPr>
          <p:cNvPr id="114" name="Google Shape;241;p41"/>
          <p:cNvCxnSpPr>
            <a:stCxn id="113" idx="2"/>
            <a:endCxn id="111" idx="0"/>
          </p:cNvCxnSpPr>
          <p:nvPr/>
        </p:nvCxnSpPr>
        <p:spPr>
          <a:xfrm flipH="1">
            <a:off x="4355280" y="3117600"/>
            <a:ext cx="720" cy="516600"/>
          </a:xfrm>
          <a:prstGeom prst="straightConnector1">
            <a:avLst/>
          </a:prstGeom>
          <a:ln w="9525">
            <a:solidFill>
              <a:srgbClr val="000000"/>
            </a:solidFill>
            <a:round/>
            <a:tailEnd len="med" type="triangle" w="med"/>
          </a:ln>
        </p:spPr>
      </p:cxnSp>
      <p:sp>
        <p:nvSpPr>
          <p:cNvPr id="115" name="Google Shape;242;p41"/>
          <p:cNvSpPr/>
          <p:nvPr/>
        </p:nvSpPr>
        <p:spPr>
          <a:xfrm>
            <a:off x="3787560" y="3124800"/>
            <a:ext cx="1137960" cy="213480"/>
          </a:xfrm>
          <a:prstGeom prst="rect">
            <a:avLst/>
          </a:prstGeom>
          <a:solidFill>
            <a:srgbClr val="ffffff"/>
          </a:solidFill>
          <a:ln w="0">
            <a:noFill/>
          </a:ln>
        </p:spPr>
        <p:style>
          <a:lnRef idx="0"/>
          <a:fillRef idx="0"/>
          <a:effectRef idx="0"/>
          <a:fontRef idx="minor"/>
        </p:style>
        <p:txBody>
          <a:bodyPr tIns="53640" bIns="53640" anchor="t">
            <a:spAutoFit/>
          </a:bodyPr>
          <a:p>
            <a:pPr algn="ctr">
              <a:lnSpc>
                <a:spcPct val="100000"/>
              </a:lnSpc>
              <a:tabLst>
                <a:tab algn="l" pos="0"/>
              </a:tabLst>
            </a:pPr>
            <a:r>
              <a:rPr b="0" lang="es" sz="700" spc="-1" strike="noStrike">
                <a:solidFill>
                  <a:srgbClr val="000000"/>
                </a:solidFill>
                <a:latin typeface="Arial"/>
                <a:ea typeface="Arial"/>
              </a:rPr>
              <a:t>NFS</a:t>
            </a:r>
            <a:endParaRPr b="0" lang="es-ES" sz="700" spc="-1" strike="noStrike">
              <a:solidFill>
                <a:srgbClr val="000000"/>
              </a:solidFill>
              <a:latin typeface="Arial"/>
            </a:endParaRPr>
          </a:p>
        </p:txBody>
      </p:sp>
      <p:sp>
        <p:nvSpPr>
          <p:cNvPr id="116" name="Google Shape;243;p41"/>
          <p:cNvSpPr/>
          <p:nvPr/>
        </p:nvSpPr>
        <p:spPr>
          <a:xfrm>
            <a:off x="3743640" y="4261680"/>
            <a:ext cx="1572120" cy="50220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TrueNAS sobre HW legado</a:t>
            </a:r>
            <a:endParaRPr b="0" lang="es-ES" sz="700" spc="-1" strike="noStrike">
              <a:solidFill>
                <a:srgbClr val="000000"/>
              </a:solidFill>
              <a:latin typeface="Arial"/>
            </a:endParaRPr>
          </a:p>
          <a:p>
            <a:pPr marL="315000" indent="-179280">
              <a:lnSpc>
                <a:spcPct val="100000"/>
              </a:lnSpc>
              <a:buClr>
                <a:srgbClr val="000000"/>
              </a:buClr>
              <a:buFont typeface="Arial"/>
              <a:buChar char="●"/>
              <a:tabLst>
                <a:tab algn="l" pos="0"/>
              </a:tabLst>
            </a:pPr>
            <a:r>
              <a:rPr b="0" lang="es" sz="700" spc="-1" strike="noStrike">
                <a:solidFill>
                  <a:srgbClr val="000000"/>
                </a:solidFill>
                <a:latin typeface="Arial"/>
                <a:ea typeface="Arial"/>
              </a:rPr>
              <a:t>Compresión</a:t>
            </a:r>
            <a:endParaRPr b="0" lang="es-ES" sz="700" spc="-1" strike="noStrike">
              <a:solidFill>
                <a:srgbClr val="000000"/>
              </a:solidFill>
              <a:latin typeface="Arial"/>
            </a:endParaRPr>
          </a:p>
          <a:p>
            <a:pPr marL="315000" indent="-179280">
              <a:lnSpc>
                <a:spcPct val="100000"/>
              </a:lnSpc>
              <a:buClr>
                <a:srgbClr val="000000"/>
              </a:buClr>
              <a:buFont typeface="Arial"/>
              <a:buChar char="●"/>
              <a:tabLst>
                <a:tab algn="l" pos="0"/>
              </a:tabLst>
            </a:pPr>
            <a:r>
              <a:rPr b="0" lang="es" sz="700" spc="-1" strike="noStrike">
                <a:solidFill>
                  <a:srgbClr val="000000"/>
                </a:solidFill>
                <a:latin typeface="Arial"/>
                <a:ea typeface="Arial"/>
              </a:rPr>
              <a:t>Objetivo retención 1Yr</a:t>
            </a:r>
            <a:endParaRPr b="0" lang="es-ES" sz="700" spc="-1" strike="noStrike">
              <a:solidFill>
                <a:srgbClr val="000000"/>
              </a:solidFill>
              <a:latin typeface="Arial"/>
            </a:endParaRPr>
          </a:p>
        </p:txBody>
      </p:sp>
      <p:sp>
        <p:nvSpPr>
          <p:cNvPr id="117" name="Google Shape;244;p41"/>
          <p:cNvSpPr/>
          <p:nvPr/>
        </p:nvSpPr>
        <p:spPr>
          <a:xfrm>
            <a:off x="625320" y="1853640"/>
            <a:ext cx="2357640" cy="50220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Servidor Linux</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Logs de Sistema (rsyslog, journalctl…)</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Logs de Servicio</a:t>
            </a:r>
            <a:endParaRPr b="0" lang="es-ES" sz="700" spc="-1" strike="noStrike">
              <a:solidFill>
                <a:srgbClr val="000000"/>
              </a:solidFill>
              <a:latin typeface="Arial"/>
            </a:endParaRPr>
          </a:p>
        </p:txBody>
      </p:sp>
      <p:pic>
        <p:nvPicPr>
          <p:cNvPr id="118" name="Google Shape;245;p41" descr=""/>
          <p:cNvPicPr/>
          <p:nvPr/>
        </p:nvPicPr>
        <p:blipFill>
          <a:blip r:embed="rId4"/>
          <a:stretch/>
        </p:blipFill>
        <p:spPr>
          <a:xfrm>
            <a:off x="1602720" y="2394360"/>
            <a:ext cx="582480" cy="563400"/>
          </a:xfrm>
          <a:prstGeom prst="rect">
            <a:avLst/>
          </a:prstGeom>
          <a:ln w="0">
            <a:noFill/>
          </a:ln>
        </p:spPr>
      </p:pic>
      <p:sp>
        <p:nvSpPr>
          <p:cNvPr id="119" name="Google Shape;246;p41"/>
          <p:cNvSpPr/>
          <p:nvPr/>
        </p:nvSpPr>
        <p:spPr>
          <a:xfrm>
            <a:off x="1324800" y="3074400"/>
            <a:ext cx="1228320" cy="60876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Servidor Windows</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Eventos Sistema</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SysMon</a:t>
            </a:r>
            <a:endParaRPr b="0" lang="es-ES" sz="700" spc="-1" strike="noStrike">
              <a:solidFill>
                <a:srgbClr val="000000"/>
              </a:solidFill>
              <a:latin typeface="Arial"/>
            </a:endParaRPr>
          </a:p>
        </p:txBody>
      </p:sp>
      <p:pic>
        <p:nvPicPr>
          <p:cNvPr id="120" name="Google Shape;247;p41" descr=""/>
          <p:cNvPicPr/>
          <p:nvPr/>
        </p:nvPicPr>
        <p:blipFill>
          <a:blip r:embed="rId5"/>
          <a:stretch/>
        </p:blipFill>
        <p:spPr>
          <a:xfrm>
            <a:off x="1453680" y="3640680"/>
            <a:ext cx="727920" cy="601200"/>
          </a:xfrm>
          <a:prstGeom prst="rect">
            <a:avLst/>
          </a:prstGeom>
          <a:ln w="0">
            <a:noFill/>
          </a:ln>
        </p:spPr>
      </p:pic>
      <p:sp>
        <p:nvSpPr>
          <p:cNvPr id="121" name="Google Shape;248;p41"/>
          <p:cNvSpPr/>
          <p:nvPr/>
        </p:nvSpPr>
        <p:spPr>
          <a:xfrm>
            <a:off x="1203480" y="4241880"/>
            <a:ext cx="1538280" cy="82188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Sistema Comm</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Acceso VPN</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Accesos Wifi</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Consultas DNS</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¿NetFlow?</a:t>
            </a:r>
            <a:endParaRPr b="0" lang="es-ES" sz="700" spc="-1" strike="noStrike">
              <a:solidFill>
                <a:srgbClr val="000000"/>
              </a:solidFill>
              <a:latin typeface="Arial"/>
            </a:endParaRPr>
          </a:p>
          <a:p>
            <a:pPr marL="457200" indent="-272880">
              <a:lnSpc>
                <a:spcPct val="100000"/>
              </a:lnSpc>
              <a:buClr>
                <a:srgbClr val="000000"/>
              </a:buClr>
              <a:buFont typeface="Arial"/>
              <a:buChar char="●"/>
              <a:tabLst>
                <a:tab algn="l" pos="0"/>
              </a:tabLst>
            </a:pPr>
            <a:r>
              <a:rPr b="0" lang="es" sz="700" spc="-1" strike="noStrike">
                <a:solidFill>
                  <a:srgbClr val="000000"/>
                </a:solidFill>
                <a:latin typeface="Arial"/>
                <a:ea typeface="Arial"/>
              </a:rPr>
              <a:t>…</a:t>
            </a:r>
            <a:r>
              <a:rPr b="0" lang="es" sz="700" spc="-1" strike="noStrike">
                <a:solidFill>
                  <a:srgbClr val="000000"/>
                </a:solidFill>
                <a:latin typeface="Arial"/>
                <a:ea typeface="Arial"/>
              </a:rPr>
              <a:t>.</a:t>
            </a:r>
            <a:endParaRPr b="0" lang="es-ES" sz="700" spc="-1" strike="noStrike">
              <a:solidFill>
                <a:srgbClr val="000000"/>
              </a:solidFill>
              <a:latin typeface="Arial"/>
            </a:endParaRPr>
          </a:p>
        </p:txBody>
      </p:sp>
      <p:cxnSp>
        <p:nvCxnSpPr>
          <p:cNvPr id="122" name="Google Shape;249;p41"/>
          <p:cNvCxnSpPr>
            <a:stCxn id="110" idx="3"/>
          </p:cNvCxnSpPr>
          <p:nvPr/>
        </p:nvCxnSpPr>
        <p:spPr>
          <a:xfrm>
            <a:off x="2185200" y="1378440"/>
            <a:ext cx="1822320" cy="763920"/>
          </a:xfrm>
          <a:prstGeom prst="straightConnector1">
            <a:avLst/>
          </a:prstGeom>
          <a:ln w="9525">
            <a:solidFill>
              <a:srgbClr val="000000"/>
            </a:solidFill>
            <a:round/>
            <a:tailEnd len="med" type="triangle" w="med"/>
          </a:ln>
        </p:spPr>
      </p:cxnSp>
      <p:cxnSp>
        <p:nvCxnSpPr>
          <p:cNvPr id="123" name="Google Shape;250;p41"/>
          <p:cNvCxnSpPr>
            <a:stCxn id="118" idx="3"/>
          </p:cNvCxnSpPr>
          <p:nvPr/>
        </p:nvCxnSpPr>
        <p:spPr>
          <a:xfrm flipV="1">
            <a:off x="2185200" y="2267640"/>
            <a:ext cx="1818360" cy="408600"/>
          </a:xfrm>
          <a:prstGeom prst="straightConnector1">
            <a:avLst/>
          </a:prstGeom>
          <a:ln w="9525">
            <a:solidFill>
              <a:srgbClr val="000000"/>
            </a:solidFill>
            <a:round/>
            <a:tailEnd len="med" type="triangle" w="med"/>
          </a:ln>
        </p:spPr>
      </p:cxnSp>
      <p:cxnSp>
        <p:nvCxnSpPr>
          <p:cNvPr id="124" name="Google Shape;251;p41"/>
          <p:cNvCxnSpPr>
            <a:stCxn id="120" idx="3"/>
          </p:cNvCxnSpPr>
          <p:nvPr/>
        </p:nvCxnSpPr>
        <p:spPr>
          <a:xfrm flipV="1">
            <a:off x="2181600" y="2520720"/>
            <a:ext cx="1857960" cy="1420920"/>
          </a:xfrm>
          <a:prstGeom prst="straightConnector1">
            <a:avLst/>
          </a:prstGeom>
          <a:ln w="9525">
            <a:solidFill>
              <a:srgbClr val="000000"/>
            </a:solidFill>
            <a:round/>
            <a:tailEnd len="med" type="triangle" w="med"/>
          </a:ln>
        </p:spPr>
      </p:cxnSp>
      <p:sp>
        <p:nvSpPr>
          <p:cNvPr id="125" name="Google Shape;252;p41"/>
          <p:cNvSpPr/>
          <p:nvPr/>
        </p:nvSpPr>
        <p:spPr>
          <a:xfrm>
            <a:off x="2522880" y="1638360"/>
            <a:ext cx="1380240" cy="395640"/>
          </a:xfrm>
          <a:prstGeom prst="rect">
            <a:avLst/>
          </a:prstGeom>
          <a:solidFill>
            <a:srgbClr val="ffffff"/>
          </a:solidFill>
          <a:ln w="0">
            <a:noFill/>
          </a:ln>
        </p:spPr>
        <p:style>
          <a:lnRef idx="0"/>
          <a:fillRef idx="0"/>
          <a:effectRef idx="0"/>
          <a:fontRef idx="minor"/>
        </p:style>
        <p:txBody>
          <a:bodyPr tIns="91440" bIns="91440" anchor="t">
            <a:spAutoFit/>
          </a:bodyPr>
          <a:p>
            <a:pPr algn="ctr">
              <a:lnSpc>
                <a:spcPct val="100000"/>
              </a:lnSpc>
              <a:tabLst>
                <a:tab algn="l" pos="0"/>
              </a:tabLst>
            </a:pPr>
            <a:r>
              <a:rPr b="1" lang="es" sz="700" spc="-1" strike="noStrike">
                <a:solidFill>
                  <a:srgbClr val="000000"/>
                </a:solidFill>
                <a:latin typeface="Arial"/>
                <a:ea typeface="Arial"/>
              </a:rPr>
              <a:t>syslog-ng</a:t>
            </a:r>
            <a:endParaRPr b="0" lang="es-ES" sz="700" spc="-1" strike="noStrike">
              <a:solidFill>
                <a:srgbClr val="000000"/>
              </a:solidFill>
              <a:latin typeface="Arial"/>
            </a:endParaRPr>
          </a:p>
          <a:p>
            <a:pPr algn="ctr">
              <a:lnSpc>
                <a:spcPct val="100000"/>
              </a:lnSpc>
              <a:tabLst>
                <a:tab algn="l" pos="0"/>
              </a:tabLst>
            </a:pPr>
            <a:r>
              <a:rPr b="0" lang="es" sz="700" spc="-1" strike="noStrike">
                <a:solidFill>
                  <a:srgbClr val="000000"/>
                </a:solidFill>
                <a:latin typeface="Arial"/>
                <a:ea typeface="Arial"/>
              </a:rPr>
              <a:t> </a:t>
            </a:r>
            <a:r>
              <a:rPr b="0" lang="es" sz="700" spc="-1" strike="noStrike">
                <a:solidFill>
                  <a:srgbClr val="000000"/>
                </a:solidFill>
                <a:latin typeface="Arial"/>
                <a:ea typeface="Arial"/>
              </a:rPr>
              <a:t>[ Envío cifrado 6514/TCP ]</a:t>
            </a:r>
            <a:endParaRPr b="0" lang="es-ES" sz="700" spc="-1" strike="noStrike">
              <a:solidFill>
                <a:srgbClr val="000000"/>
              </a:solidFill>
              <a:latin typeface="Arial"/>
            </a:endParaRPr>
          </a:p>
        </p:txBody>
      </p:sp>
      <p:sp>
        <p:nvSpPr>
          <p:cNvPr id="126" name="Google Shape;253;p41"/>
          <p:cNvSpPr/>
          <p:nvPr/>
        </p:nvSpPr>
        <p:spPr>
          <a:xfrm>
            <a:off x="2362680" y="2268000"/>
            <a:ext cx="1380240" cy="395640"/>
          </a:xfrm>
          <a:prstGeom prst="rect">
            <a:avLst/>
          </a:prstGeom>
          <a:solidFill>
            <a:srgbClr val="ffffff"/>
          </a:solidFill>
          <a:ln w="0">
            <a:noFill/>
          </a:ln>
        </p:spPr>
        <p:style>
          <a:lnRef idx="0"/>
          <a:fillRef idx="0"/>
          <a:effectRef idx="0"/>
          <a:fontRef idx="minor"/>
        </p:style>
        <p:txBody>
          <a:bodyPr tIns="91440" bIns="91440" anchor="t">
            <a:spAutoFit/>
          </a:bodyPr>
          <a:p>
            <a:pPr algn="ctr">
              <a:lnSpc>
                <a:spcPct val="100000"/>
              </a:lnSpc>
              <a:tabLst>
                <a:tab algn="l" pos="0"/>
              </a:tabLst>
            </a:pPr>
            <a:r>
              <a:rPr b="1" lang="es" sz="700" spc="-1" strike="noStrike">
                <a:solidFill>
                  <a:srgbClr val="000000"/>
                </a:solidFill>
                <a:latin typeface="Arial"/>
                <a:ea typeface="Arial"/>
              </a:rPr>
              <a:t> </a:t>
            </a:r>
            <a:r>
              <a:rPr b="1" lang="es" sz="700" spc="-1" strike="noStrike">
                <a:solidFill>
                  <a:srgbClr val="000000"/>
                </a:solidFill>
                <a:latin typeface="Arial"/>
                <a:ea typeface="Arial"/>
              </a:rPr>
              <a:t>NXLog</a:t>
            </a:r>
            <a:endParaRPr b="0" lang="es-ES" sz="700" spc="-1" strike="noStrike">
              <a:solidFill>
                <a:srgbClr val="000000"/>
              </a:solidFill>
              <a:latin typeface="Arial"/>
            </a:endParaRPr>
          </a:p>
          <a:p>
            <a:pPr algn="ctr">
              <a:lnSpc>
                <a:spcPct val="100000"/>
              </a:lnSpc>
              <a:tabLst>
                <a:tab algn="l" pos="0"/>
              </a:tabLst>
            </a:pPr>
            <a:r>
              <a:rPr b="0" lang="es" sz="700" spc="-1" strike="noStrike">
                <a:solidFill>
                  <a:srgbClr val="000000"/>
                </a:solidFill>
                <a:latin typeface="Arial"/>
                <a:ea typeface="Arial"/>
              </a:rPr>
              <a:t> </a:t>
            </a:r>
            <a:r>
              <a:rPr b="0" lang="es" sz="700" spc="-1" strike="noStrike">
                <a:solidFill>
                  <a:srgbClr val="000000"/>
                </a:solidFill>
                <a:latin typeface="Arial"/>
                <a:ea typeface="Arial"/>
              </a:rPr>
              <a:t>[ Envío cifrado6514/TCP  ]</a:t>
            </a:r>
            <a:endParaRPr b="0" lang="es-ES" sz="700" spc="-1" strike="noStrike">
              <a:solidFill>
                <a:srgbClr val="000000"/>
              </a:solidFill>
              <a:latin typeface="Arial"/>
            </a:endParaRPr>
          </a:p>
        </p:txBody>
      </p:sp>
      <p:sp>
        <p:nvSpPr>
          <p:cNvPr id="127" name="Google Shape;254;p41"/>
          <p:cNvSpPr/>
          <p:nvPr/>
        </p:nvSpPr>
        <p:spPr>
          <a:xfrm>
            <a:off x="2463480" y="3141360"/>
            <a:ext cx="1380240" cy="395640"/>
          </a:xfrm>
          <a:prstGeom prst="rect">
            <a:avLst/>
          </a:prstGeom>
          <a:solidFill>
            <a:srgbClr val="ffffff"/>
          </a:solidFill>
          <a:ln w="0">
            <a:noFill/>
          </a:ln>
        </p:spPr>
        <p:style>
          <a:lnRef idx="0"/>
          <a:fillRef idx="0"/>
          <a:effectRef idx="0"/>
          <a:fontRef idx="minor"/>
        </p:style>
        <p:txBody>
          <a:bodyPr tIns="91440" bIns="91440" anchor="t">
            <a:spAutoFit/>
          </a:bodyPr>
          <a:p>
            <a:pPr algn="ctr">
              <a:lnSpc>
                <a:spcPct val="100000"/>
              </a:lnSpc>
              <a:tabLst>
                <a:tab algn="l" pos="0"/>
              </a:tabLst>
            </a:pPr>
            <a:r>
              <a:rPr b="1" lang="es" sz="700" spc="-1" strike="noStrike">
                <a:solidFill>
                  <a:srgbClr val="000000"/>
                </a:solidFill>
                <a:latin typeface="Arial"/>
                <a:ea typeface="Arial"/>
              </a:rPr>
              <a:t>rsyslog</a:t>
            </a:r>
            <a:endParaRPr b="0" lang="es-ES" sz="700" spc="-1" strike="noStrike">
              <a:solidFill>
                <a:srgbClr val="000000"/>
              </a:solidFill>
              <a:latin typeface="Arial"/>
            </a:endParaRPr>
          </a:p>
          <a:p>
            <a:pPr algn="ctr">
              <a:lnSpc>
                <a:spcPct val="100000"/>
              </a:lnSpc>
              <a:tabLst>
                <a:tab algn="l" pos="0"/>
              </a:tabLst>
            </a:pPr>
            <a:r>
              <a:rPr b="0" lang="es" sz="700" spc="-1" strike="noStrike">
                <a:solidFill>
                  <a:srgbClr val="000000"/>
                </a:solidFill>
                <a:latin typeface="Arial"/>
                <a:ea typeface="Arial"/>
              </a:rPr>
              <a:t>[ Envío 514/UDP ]</a:t>
            </a:r>
            <a:endParaRPr b="0" lang="es-ES" sz="700" spc="-1" strike="noStrike">
              <a:solidFill>
                <a:srgbClr val="000000"/>
              </a:solidFill>
              <a:latin typeface="Arial"/>
            </a:endParaRPr>
          </a:p>
        </p:txBody>
      </p:sp>
      <p:grpSp>
        <p:nvGrpSpPr>
          <p:cNvPr id="128" name="Google Shape;255;p41"/>
          <p:cNvGrpSpPr/>
          <p:nvPr/>
        </p:nvGrpSpPr>
        <p:grpSpPr>
          <a:xfrm>
            <a:off x="6051960" y="1934640"/>
            <a:ext cx="767880" cy="802080"/>
            <a:chOff x="6051960" y="1934640"/>
            <a:chExt cx="767880" cy="802080"/>
          </a:xfrm>
        </p:grpSpPr>
        <p:pic>
          <p:nvPicPr>
            <p:cNvPr id="129" name="Google Shape;256;p41" descr=""/>
            <p:cNvPicPr/>
            <p:nvPr/>
          </p:nvPicPr>
          <p:blipFill>
            <a:blip r:embed="rId6"/>
            <a:stretch/>
          </p:blipFill>
          <p:spPr>
            <a:xfrm>
              <a:off x="6051960" y="1934640"/>
              <a:ext cx="767880" cy="742680"/>
            </a:xfrm>
            <a:prstGeom prst="rect">
              <a:avLst/>
            </a:prstGeom>
            <a:ln w="0">
              <a:noFill/>
            </a:ln>
          </p:spPr>
        </p:pic>
        <p:pic>
          <p:nvPicPr>
            <p:cNvPr id="130" name="Google Shape;257;p41" descr=""/>
            <p:cNvPicPr/>
            <p:nvPr/>
          </p:nvPicPr>
          <p:blipFill>
            <a:blip r:embed="rId7"/>
            <a:stretch/>
          </p:blipFill>
          <p:spPr>
            <a:xfrm>
              <a:off x="6514200" y="2441160"/>
              <a:ext cx="305640" cy="295560"/>
            </a:xfrm>
            <a:prstGeom prst="rect">
              <a:avLst/>
            </a:prstGeom>
            <a:ln w="0">
              <a:noFill/>
            </a:ln>
          </p:spPr>
        </p:pic>
      </p:grpSp>
      <p:cxnSp>
        <p:nvCxnSpPr>
          <p:cNvPr id="131" name="Google Shape;258;p41"/>
          <p:cNvCxnSpPr/>
          <p:nvPr/>
        </p:nvCxnSpPr>
        <p:spPr>
          <a:xfrm>
            <a:off x="4651920" y="2322000"/>
            <a:ext cx="1363680" cy="4680"/>
          </a:xfrm>
          <a:prstGeom prst="straightConnector1">
            <a:avLst/>
          </a:prstGeom>
          <a:ln w="9525">
            <a:solidFill>
              <a:srgbClr val="000000"/>
            </a:solidFill>
            <a:round/>
            <a:tailEnd len="med" type="triangle" w="med"/>
          </a:ln>
        </p:spPr>
      </p:cxnSp>
      <p:sp>
        <p:nvSpPr>
          <p:cNvPr id="132" name="Google Shape;259;p41"/>
          <p:cNvSpPr/>
          <p:nvPr/>
        </p:nvSpPr>
        <p:spPr>
          <a:xfrm>
            <a:off x="5742720" y="2876040"/>
            <a:ext cx="1572120" cy="82188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700" spc="-1" strike="noStrike">
                <a:solidFill>
                  <a:srgbClr val="000000"/>
                </a:solidFill>
                <a:latin typeface="Arial"/>
                <a:ea typeface="Arial"/>
              </a:rPr>
              <a:t>elk.intra.unizar.es</a:t>
            </a:r>
            <a:endParaRPr b="0" lang="es-ES" sz="700" spc="-1" strike="noStrike">
              <a:solidFill>
                <a:srgbClr val="000000"/>
              </a:solidFill>
              <a:latin typeface="Arial"/>
            </a:endParaRPr>
          </a:p>
          <a:p>
            <a:pPr marL="270000" indent="-134280">
              <a:lnSpc>
                <a:spcPct val="100000"/>
              </a:lnSpc>
              <a:buClr>
                <a:srgbClr val="000000"/>
              </a:buClr>
              <a:buFont typeface="Arial"/>
              <a:buChar char="●"/>
              <a:tabLst>
                <a:tab algn="l" pos="0"/>
              </a:tabLst>
            </a:pPr>
            <a:r>
              <a:rPr b="0" lang="es" sz="700" spc="-1" strike="noStrike">
                <a:solidFill>
                  <a:srgbClr val="000000"/>
                </a:solidFill>
                <a:latin typeface="Arial"/>
                <a:ea typeface="Arial"/>
              </a:rPr>
              <a:t>Índices</a:t>
            </a:r>
            <a:endParaRPr b="0" lang="es-ES" sz="700" spc="-1" strike="noStrike">
              <a:solidFill>
                <a:srgbClr val="000000"/>
              </a:solidFill>
              <a:latin typeface="Arial"/>
            </a:endParaRPr>
          </a:p>
          <a:p>
            <a:pPr marL="270000" indent="-134280">
              <a:lnSpc>
                <a:spcPct val="100000"/>
              </a:lnSpc>
              <a:buClr>
                <a:srgbClr val="000000"/>
              </a:buClr>
              <a:buFont typeface="Arial"/>
              <a:buChar char="●"/>
              <a:tabLst>
                <a:tab algn="l" pos="0"/>
              </a:tabLst>
            </a:pPr>
            <a:r>
              <a:rPr b="0" lang="es" sz="700" spc="-1" strike="noStrike">
                <a:solidFill>
                  <a:srgbClr val="000000"/>
                </a:solidFill>
                <a:latin typeface="Arial"/>
                <a:ea typeface="Arial"/>
              </a:rPr>
              <a:t>Consultas </a:t>
            </a:r>
            <a:endParaRPr b="0" lang="es-ES" sz="700" spc="-1" strike="noStrike">
              <a:solidFill>
                <a:srgbClr val="000000"/>
              </a:solidFill>
              <a:latin typeface="Arial"/>
            </a:endParaRPr>
          </a:p>
          <a:p>
            <a:pPr marL="270000" indent="-134280">
              <a:lnSpc>
                <a:spcPct val="100000"/>
              </a:lnSpc>
              <a:buClr>
                <a:srgbClr val="000000"/>
              </a:buClr>
              <a:buFont typeface="Arial"/>
              <a:buChar char="●"/>
              <a:tabLst>
                <a:tab algn="l" pos="0"/>
              </a:tabLst>
            </a:pPr>
            <a:r>
              <a:rPr b="0" lang="es" sz="700" spc="-1" strike="noStrike">
                <a:solidFill>
                  <a:srgbClr val="000000"/>
                </a:solidFill>
                <a:latin typeface="Arial"/>
                <a:ea typeface="Arial"/>
              </a:rPr>
              <a:t>Alertas (correo/telegram)</a:t>
            </a:r>
            <a:endParaRPr b="0" lang="es-ES" sz="700" spc="-1" strike="noStrike">
              <a:solidFill>
                <a:srgbClr val="000000"/>
              </a:solidFill>
              <a:latin typeface="Arial"/>
            </a:endParaRPr>
          </a:p>
          <a:p>
            <a:pPr marL="270000" indent="-134280">
              <a:lnSpc>
                <a:spcPct val="100000"/>
              </a:lnSpc>
              <a:buClr>
                <a:srgbClr val="000000"/>
              </a:buClr>
              <a:buFont typeface="Arial"/>
              <a:buChar char="●"/>
              <a:tabLst>
                <a:tab algn="l" pos="0"/>
              </a:tabLst>
            </a:pPr>
            <a:r>
              <a:rPr b="0" lang="es" sz="700" spc="-1" strike="noStrike">
                <a:solidFill>
                  <a:srgbClr val="000000"/>
                </a:solidFill>
                <a:latin typeface="Arial"/>
                <a:ea typeface="Arial"/>
              </a:rPr>
              <a:t>API ej. python</a:t>
            </a:r>
            <a:endParaRPr b="0" lang="es-ES" sz="700" spc="-1" strike="noStrike">
              <a:solidFill>
                <a:srgbClr val="000000"/>
              </a:solidFill>
              <a:latin typeface="Arial"/>
            </a:endParaRPr>
          </a:p>
          <a:p>
            <a:pPr marL="270000" indent="-134280">
              <a:lnSpc>
                <a:spcPct val="100000"/>
              </a:lnSpc>
              <a:buClr>
                <a:srgbClr val="000000"/>
              </a:buClr>
              <a:buFont typeface="Arial"/>
              <a:buChar char="●"/>
              <a:tabLst>
                <a:tab algn="l" pos="0"/>
              </a:tabLst>
            </a:pPr>
            <a:r>
              <a:rPr b="0" lang="es" sz="700" spc="-1" strike="noStrike">
                <a:solidFill>
                  <a:srgbClr val="000000"/>
                </a:solidFill>
                <a:latin typeface="Arial"/>
                <a:ea typeface="Arial"/>
              </a:rPr>
              <a:t>Objetivo 30 días</a:t>
            </a:r>
            <a:endParaRPr b="0" lang="es-ES" sz="700" spc="-1" strike="noStrike">
              <a:solidFill>
                <a:srgbClr val="000000"/>
              </a:solidFill>
              <a:latin typeface="Arial"/>
            </a:endParaRPr>
          </a:p>
        </p:txBody>
      </p:sp>
      <p:sp>
        <p:nvSpPr>
          <p:cNvPr id="133" name="Google Shape;260;p41"/>
          <p:cNvSpPr/>
          <p:nvPr/>
        </p:nvSpPr>
        <p:spPr>
          <a:xfrm>
            <a:off x="4829040" y="2126160"/>
            <a:ext cx="898200" cy="395640"/>
          </a:xfrm>
          <a:prstGeom prst="rect">
            <a:avLst/>
          </a:prstGeom>
          <a:solidFill>
            <a:srgbClr val="ffffff"/>
          </a:solidFill>
          <a:ln w="0">
            <a:noFill/>
          </a:ln>
        </p:spPr>
        <p:style>
          <a:lnRef idx="0"/>
          <a:fillRef idx="0"/>
          <a:effectRef idx="0"/>
          <a:fontRef idx="minor"/>
        </p:style>
        <p:txBody>
          <a:bodyPr tIns="91440" bIns="91440" anchor="t">
            <a:spAutoFit/>
          </a:bodyPr>
          <a:p>
            <a:pPr algn="ctr">
              <a:lnSpc>
                <a:spcPct val="100000"/>
              </a:lnSpc>
              <a:tabLst>
                <a:tab algn="l" pos="0"/>
              </a:tabLst>
            </a:pPr>
            <a:r>
              <a:rPr b="0" lang="es" sz="700" spc="-1" strike="noStrike">
                <a:solidFill>
                  <a:srgbClr val="000000"/>
                </a:solidFill>
                <a:latin typeface="Arial"/>
                <a:ea typeface="Arial"/>
              </a:rPr>
              <a:t>filebeat</a:t>
            </a:r>
            <a:endParaRPr b="0" lang="es-ES" sz="700" spc="-1" strike="noStrike">
              <a:solidFill>
                <a:srgbClr val="000000"/>
              </a:solidFill>
              <a:latin typeface="Arial"/>
            </a:endParaRPr>
          </a:p>
          <a:p>
            <a:pPr algn="ctr">
              <a:lnSpc>
                <a:spcPct val="100000"/>
              </a:lnSpc>
              <a:tabLst>
                <a:tab algn="l" pos="0"/>
              </a:tabLst>
            </a:pPr>
            <a:r>
              <a:rPr b="0" lang="es" sz="700" spc="-1" strike="noStrike">
                <a:solidFill>
                  <a:srgbClr val="000000"/>
                </a:solidFill>
                <a:latin typeface="Arial"/>
                <a:ea typeface="Arial"/>
              </a:rPr>
              <a:t> </a:t>
            </a:r>
            <a:r>
              <a:rPr b="0" lang="es" sz="700" spc="-1" strike="noStrike">
                <a:solidFill>
                  <a:srgbClr val="000000"/>
                </a:solidFill>
                <a:latin typeface="Arial"/>
                <a:ea typeface="Arial"/>
              </a:rPr>
              <a:t>[ Envío cifrado ]</a:t>
            </a:r>
            <a:endParaRPr b="0" lang="es-ES" sz="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Google Shape;266;p42" descr=""/>
          <p:cNvPicPr/>
          <p:nvPr/>
        </p:nvPicPr>
        <p:blipFill>
          <a:blip r:embed="rId1"/>
          <a:stretch/>
        </p:blipFill>
        <p:spPr>
          <a:xfrm>
            <a:off x="-249840" y="0"/>
            <a:ext cx="11234160" cy="5714640"/>
          </a:xfrm>
          <a:prstGeom prst="rect">
            <a:avLst/>
          </a:prstGeom>
          <a:ln w="0">
            <a:noFill/>
          </a:ln>
        </p:spPr>
      </p:pic>
      <p:sp>
        <p:nvSpPr>
          <p:cNvPr id="135" name="Google Shape;267;p42"/>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36" name="PlaceHolder 1"/>
          <p:cNvSpPr>
            <a:spLocks noGrp="1"/>
          </p:cNvSpPr>
          <p:nvPr>
            <p:ph type="title"/>
          </p:nvPr>
        </p:nvSpPr>
        <p:spPr>
          <a:xfrm>
            <a:off x="-5335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Fase 1: Repositorio</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Google Shape;274;p43" descr=""/>
          <p:cNvPicPr/>
          <p:nvPr/>
        </p:nvPicPr>
        <p:blipFill>
          <a:blip r:embed="rId1"/>
          <a:stretch/>
        </p:blipFill>
        <p:spPr>
          <a:xfrm>
            <a:off x="-91800" y="-106560"/>
            <a:ext cx="9308880" cy="6035040"/>
          </a:xfrm>
          <a:prstGeom prst="rect">
            <a:avLst/>
          </a:prstGeom>
          <a:ln w="0">
            <a:noFill/>
          </a:ln>
        </p:spPr>
      </p:pic>
      <p:sp>
        <p:nvSpPr>
          <p:cNvPr id="138" name="Google Shape;275;p43"/>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39" name="PlaceHolder 1"/>
          <p:cNvSpPr>
            <a:spLocks noGrp="1"/>
          </p:cNvSpPr>
          <p:nvPr>
            <p:ph type="title"/>
          </p:nvPr>
        </p:nvSpPr>
        <p:spPr>
          <a:xfrm>
            <a:off x="-914400" y="3129840"/>
            <a:ext cx="90914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Uso de protocolos estándar</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Google Shape;282;p44" descr=""/>
          <p:cNvPicPr/>
          <p:nvPr/>
        </p:nvPicPr>
        <p:blipFill>
          <a:blip r:embed="rId1"/>
          <a:stretch/>
        </p:blipFill>
        <p:spPr>
          <a:xfrm>
            <a:off x="2447640" y="1216440"/>
            <a:ext cx="4519440" cy="2824560"/>
          </a:xfrm>
          <a:prstGeom prst="rect">
            <a:avLst/>
          </a:prstGeom>
          <a:ln w="0">
            <a:noFill/>
          </a:ln>
        </p:spPr>
      </p:pic>
      <p:sp>
        <p:nvSpPr>
          <p:cNvPr id="141" name="Google Shape;283;p44"/>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42" name="PlaceHolder 1"/>
          <p:cNvSpPr>
            <a:spLocks noGrp="1"/>
          </p:cNvSpPr>
          <p:nvPr>
            <p:ph type="title"/>
          </p:nvPr>
        </p:nvSpPr>
        <p:spPr>
          <a:xfrm>
            <a:off x="-5335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Automatizar despliegues</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143" name="Google Shape;290;p45"/>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44" name="PlaceHolder 1"/>
          <p:cNvSpPr>
            <a:spLocks noGrp="1"/>
          </p:cNvSpPr>
          <p:nvPr>
            <p:ph type="title"/>
          </p:nvPr>
        </p:nvSpPr>
        <p:spPr>
          <a:xfrm>
            <a:off x="-5335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Automatizar despliegues</a:t>
            </a:r>
            <a:endParaRPr b="0" lang="es-ES" sz="4400" spc="-1" strike="noStrike">
              <a:solidFill>
                <a:srgbClr val="000000"/>
              </a:solidFill>
              <a:latin typeface="Arial"/>
            </a:endParaRPr>
          </a:p>
        </p:txBody>
      </p:sp>
      <p:pic>
        <p:nvPicPr>
          <p:cNvPr id="145" name="Google Shape;292;p45" descr=""/>
          <p:cNvPicPr/>
          <p:nvPr/>
        </p:nvPicPr>
        <p:blipFill>
          <a:blip r:embed="rId1"/>
          <a:stretch/>
        </p:blipFill>
        <p:spPr>
          <a:xfrm>
            <a:off x="1535040" y="152280"/>
            <a:ext cx="6251040" cy="47617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Google Shape;298;p46" descr=""/>
          <p:cNvPicPr/>
          <p:nvPr/>
        </p:nvPicPr>
        <p:blipFill>
          <a:blip r:embed="rId1"/>
          <a:stretch/>
        </p:blipFill>
        <p:spPr>
          <a:xfrm>
            <a:off x="2451600" y="657000"/>
            <a:ext cx="4240800" cy="2824560"/>
          </a:xfrm>
          <a:prstGeom prst="rect">
            <a:avLst/>
          </a:prstGeom>
          <a:ln w="0">
            <a:noFill/>
          </a:ln>
        </p:spPr>
      </p:pic>
      <p:sp>
        <p:nvSpPr>
          <p:cNvPr id="147" name="Google Shape;299;p46"/>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48" name="PlaceHolder 1"/>
          <p:cNvSpPr>
            <a:spLocks noGrp="1"/>
          </p:cNvSpPr>
          <p:nvPr>
            <p:ph type="title"/>
          </p:nvPr>
        </p:nvSpPr>
        <p:spPr>
          <a:xfrm>
            <a:off x="-91440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Securizar el envío de logs</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Google Shape;306;p47" descr=""/>
          <p:cNvPicPr/>
          <p:nvPr/>
        </p:nvPicPr>
        <p:blipFill>
          <a:blip r:embed="rId1"/>
          <a:stretch/>
        </p:blipFill>
        <p:spPr>
          <a:xfrm>
            <a:off x="0" y="0"/>
            <a:ext cx="9204480" cy="5016240"/>
          </a:xfrm>
          <a:prstGeom prst="rect">
            <a:avLst/>
          </a:prstGeom>
          <a:ln w="0">
            <a:noFill/>
          </a:ln>
        </p:spPr>
      </p:pic>
      <p:sp>
        <p:nvSpPr>
          <p:cNvPr id="150" name="Google Shape;307;p47"/>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51" name="PlaceHolder 1"/>
          <p:cNvSpPr>
            <a:spLocks noGrp="1"/>
          </p:cNvSpPr>
          <p:nvPr>
            <p:ph type="title"/>
          </p:nvPr>
        </p:nvSpPr>
        <p:spPr>
          <a:xfrm>
            <a:off x="-12193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TAGS everywhere</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Google Shape;314;p48" descr=""/>
          <p:cNvPicPr/>
          <p:nvPr/>
        </p:nvPicPr>
        <p:blipFill>
          <a:blip r:embed="rId1"/>
          <a:stretch/>
        </p:blipFill>
        <p:spPr>
          <a:xfrm>
            <a:off x="2184120" y="1424880"/>
            <a:ext cx="4952520" cy="2190240"/>
          </a:xfrm>
          <a:prstGeom prst="rect">
            <a:avLst/>
          </a:prstGeom>
          <a:ln w="0">
            <a:noFill/>
          </a:ln>
        </p:spPr>
      </p:pic>
      <p:sp>
        <p:nvSpPr>
          <p:cNvPr id="153" name="Google Shape;315;p48"/>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54" name="PlaceHolder 1"/>
          <p:cNvSpPr>
            <a:spLocks noGrp="1"/>
          </p:cNvSpPr>
          <p:nvPr>
            <p:ph type="title"/>
          </p:nvPr>
        </p:nvSpPr>
        <p:spPr>
          <a:xfrm>
            <a:off x="-70920" y="3129840"/>
            <a:ext cx="426168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syslog-ng</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Google Shape;322;p49"/>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pic>
        <p:nvPicPr>
          <p:cNvPr id="156" name="Google Shape;323;p49" descr=""/>
          <p:cNvPicPr/>
          <p:nvPr/>
        </p:nvPicPr>
        <p:blipFill>
          <a:blip r:embed="rId1"/>
          <a:stretch/>
        </p:blipFill>
        <p:spPr>
          <a:xfrm>
            <a:off x="2228760" y="925200"/>
            <a:ext cx="4686120" cy="2819160"/>
          </a:xfrm>
          <a:prstGeom prst="rect">
            <a:avLst/>
          </a:prstGeom>
          <a:ln w="0">
            <a:noFill/>
          </a:ln>
        </p:spPr>
      </p:pic>
      <p:sp>
        <p:nvSpPr>
          <p:cNvPr id="157" name="PlaceHolder 1"/>
          <p:cNvSpPr>
            <a:spLocks noGrp="1"/>
          </p:cNvSpPr>
          <p:nvPr>
            <p:ph type="title"/>
          </p:nvPr>
        </p:nvSpPr>
        <p:spPr>
          <a:xfrm>
            <a:off x="-12193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NXLog</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Google Shape;330;p50" descr=""/>
          <p:cNvPicPr/>
          <p:nvPr/>
        </p:nvPicPr>
        <p:blipFill>
          <a:blip r:embed="rId1"/>
          <a:stretch/>
        </p:blipFill>
        <p:spPr>
          <a:xfrm>
            <a:off x="2295360" y="1086120"/>
            <a:ext cx="4552560" cy="2476080"/>
          </a:xfrm>
          <a:prstGeom prst="rect">
            <a:avLst/>
          </a:prstGeom>
          <a:ln w="0">
            <a:noFill/>
          </a:ln>
        </p:spPr>
      </p:pic>
      <p:sp>
        <p:nvSpPr>
          <p:cNvPr id="159" name="Google Shape;331;p50"/>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60" name="PlaceHolder 1"/>
          <p:cNvSpPr>
            <a:spLocks noGrp="1"/>
          </p:cNvSpPr>
          <p:nvPr>
            <p:ph type="title"/>
          </p:nvPr>
        </p:nvSpPr>
        <p:spPr>
          <a:xfrm>
            <a:off x="-12193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Sysmon</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Google Shape;178;p33" descr=""/>
          <p:cNvPicPr/>
          <p:nvPr/>
        </p:nvPicPr>
        <p:blipFill>
          <a:blip r:embed="rId1"/>
          <a:stretch/>
        </p:blipFill>
        <p:spPr>
          <a:xfrm>
            <a:off x="1119240" y="140040"/>
            <a:ext cx="6905160" cy="459072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1" name="Google Shape;338;p51" descr=""/>
          <p:cNvPicPr/>
          <p:nvPr/>
        </p:nvPicPr>
        <p:blipFill>
          <a:blip r:embed="rId1"/>
          <a:stretch/>
        </p:blipFill>
        <p:spPr>
          <a:xfrm>
            <a:off x="152280" y="868680"/>
            <a:ext cx="8838720" cy="3367440"/>
          </a:xfrm>
          <a:prstGeom prst="rect">
            <a:avLst/>
          </a:prstGeom>
          <a:ln w="0">
            <a:noFill/>
          </a:ln>
        </p:spPr>
      </p:pic>
      <p:sp>
        <p:nvSpPr>
          <p:cNvPr id="162" name="Google Shape;339;p51"/>
          <p:cNvSpPr/>
          <p:nvPr/>
        </p:nvSpPr>
        <p:spPr>
          <a:xfrm>
            <a:off x="5279400" y="4515480"/>
            <a:ext cx="3863880" cy="39564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es" sz="1400" spc="-1" strike="noStrike">
                <a:solidFill>
                  <a:srgbClr val="000000"/>
                </a:solidFill>
                <a:latin typeface="Arial"/>
                <a:ea typeface="Arial"/>
              </a:rPr>
              <a:t>Ref. </a:t>
            </a:r>
            <a:r>
              <a:rPr b="0" lang="es" sz="1400" spc="-1" strike="noStrike" u="sng">
                <a:solidFill>
                  <a:schemeClr val="hlink"/>
                </a:solidFill>
                <a:uFillTx/>
                <a:latin typeface="Arial"/>
                <a:ea typeface="Arial"/>
                <a:hlinkClick r:id="rId2"/>
              </a:rPr>
              <a:t>https://github.com/tsale/EDR-Telemetry</a:t>
            </a:r>
            <a:endParaRPr b="0" lang="es-ES"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3" name="Google Shape;345;p52" descr=""/>
          <p:cNvPicPr/>
          <p:nvPr/>
        </p:nvPicPr>
        <p:blipFill>
          <a:blip r:embed="rId1"/>
          <a:stretch/>
        </p:blipFill>
        <p:spPr>
          <a:xfrm>
            <a:off x="-304920" y="0"/>
            <a:ext cx="9599760" cy="5714640"/>
          </a:xfrm>
          <a:prstGeom prst="rect">
            <a:avLst/>
          </a:prstGeom>
          <a:ln w="0">
            <a:noFill/>
          </a:ln>
        </p:spPr>
      </p:pic>
      <p:sp>
        <p:nvSpPr>
          <p:cNvPr id="164" name="Google Shape;346;p52"/>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65" name="PlaceHolder 1"/>
          <p:cNvSpPr>
            <a:spLocks noGrp="1"/>
          </p:cNvSpPr>
          <p:nvPr>
            <p:ph type="title"/>
          </p:nvPr>
        </p:nvSpPr>
        <p:spPr>
          <a:xfrm>
            <a:off x="-12193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@SwiftonSecurity</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Google Shape;353;p53"/>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67" name="PlaceHolder 1"/>
          <p:cNvSpPr>
            <a:spLocks noGrp="1"/>
          </p:cNvSpPr>
          <p:nvPr>
            <p:ph type="title"/>
          </p:nvPr>
        </p:nvSpPr>
        <p:spPr>
          <a:xfrm>
            <a:off x="-5335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Fase 2: Elasticsearch</a:t>
            </a:r>
            <a:endParaRPr b="0" lang="es-ES" sz="4400" spc="-1" strike="noStrike">
              <a:solidFill>
                <a:srgbClr val="000000"/>
              </a:solidFill>
              <a:latin typeface="Arial"/>
            </a:endParaRPr>
          </a:p>
        </p:txBody>
      </p:sp>
      <p:pic>
        <p:nvPicPr>
          <p:cNvPr id="168" name="Google Shape;355;p53" descr=""/>
          <p:cNvPicPr/>
          <p:nvPr/>
        </p:nvPicPr>
        <p:blipFill>
          <a:blip r:embed="rId1"/>
          <a:stretch/>
        </p:blipFill>
        <p:spPr>
          <a:xfrm>
            <a:off x="2428920" y="2034360"/>
            <a:ext cx="4285800" cy="101880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Google Shape;361;p54"/>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70" name="PlaceHolder 1"/>
          <p:cNvSpPr>
            <a:spLocks noGrp="1"/>
          </p:cNvSpPr>
          <p:nvPr>
            <p:ph type="title"/>
          </p:nvPr>
        </p:nvSpPr>
        <p:spPr>
          <a:xfrm>
            <a:off x="-5335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Filebeat + Logstash</a:t>
            </a:r>
            <a:endParaRPr b="0" lang="es-ES" sz="4400" spc="-1" strike="noStrike">
              <a:solidFill>
                <a:srgbClr val="000000"/>
              </a:solidFill>
              <a:latin typeface="Arial"/>
            </a:endParaRPr>
          </a:p>
        </p:txBody>
      </p:sp>
      <p:pic>
        <p:nvPicPr>
          <p:cNvPr id="171" name="Google Shape;363;p54" descr=""/>
          <p:cNvPicPr/>
          <p:nvPr/>
        </p:nvPicPr>
        <p:blipFill>
          <a:blip r:embed="rId1"/>
          <a:stretch/>
        </p:blipFill>
        <p:spPr>
          <a:xfrm>
            <a:off x="716760" y="1365840"/>
            <a:ext cx="3688200" cy="1299240"/>
          </a:xfrm>
          <a:prstGeom prst="rect">
            <a:avLst/>
          </a:prstGeom>
          <a:ln w="0">
            <a:noFill/>
          </a:ln>
        </p:spPr>
      </p:pic>
      <p:pic>
        <p:nvPicPr>
          <p:cNvPr id="172" name="Google Shape;364;p54" descr=""/>
          <p:cNvPicPr/>
          <p:nvPr/>
        </p:nvPicPr>
        <p:blipFill>
          <a:blip r:embed="rId2"/>
          <a:stretch/>
        </p:blipFill>
        <p:spPr>
          <a:xfrm>
            <a:off x="4433760" y="152280"/>
            <a:ext cx="4457520" cy="282456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3" name="Google Shape;370;p55" descr=""/>
          <p:cNvPicPr/>
          <p:nvPr/>
        </p:nvPicPr>
        <p:blipFill>
          <a:blip r:embed="rId1"/>
          <a:stretch/>
        </p:blipFill>
        <p:spPr>
          <a:xfrm>
            <a:off x="1785960" y="815760"/>
            <a:ext cx="5571720" cy="2361960"/>
          </a:xfrm>
          <a:prstGeom prst="rect">
            <a:avLst/>
          </a:prstGeom>
          <a:ln w="0">
            <a:noFill/>
          </a:ln>
        </p:spPr>
      </p:pic>
      <p:sp>
        <p:nvSpPr>
          <p:cNvPr id="174" name="Google Shape;371;p55"/>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75" name="PlaceHolder 1"/>
          <p:cNvSpPr>
            <a:spLocks noGrp="1"/>
          </p:cNvSpPr>
          <p:nvPr>
            <p:ph type="title"/>
          </p:nvPr>
        </p:nvSpPr>
        <p:spPr>
          <a:xfrm>
            <a:off x="-190512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Elastalert2</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Google Shape;378;p56"/>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77" name="PlaceHolder 1"/>
          <p:cNvSpPr>
            <a:spLocks noGrp="1"/>
          </p:cNvSpPr>
          <p:nvPr>
            <p:ph type="title"/>
          </p:nvPr>
        </p:nvSpPr>
        <p:spPr>
          <a:xfrm>
            <a:off x="-56520" y="3129840"/>
            <a:ext cx="758016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Index Lifecycle Management</a:t>
            </a:r>
            <a:endParaRPr b="0" lang="es-ES" sz="4400" spc="-1" strike="noStrike">
              <a:solidFill>
                <a:srgbClr val="000000"/>
              </a:solidFill>
              <a:latin typeface="Arial"/>
            </a:endParaRPr>
          </a:p>
        </p:txBody>
      </p:sp>
      <p:pic>
        <p:nvPicPr>
          <p:cNvPr id="178" name="Google Shape;380;p56" descr=""/>
          <p:cNvPicPr/>
          <p:nvPr/>
        </p:nvPicPr>
        <p:blipFill>
          <a:blip r:embed="rId1"/>
          <a:stretch/>
        </p:blipFill>
        <p:spPr>
          <a:xfrm>
            <a:off x="152280" y="1732680"/>
            <a:ext cx="8838720" cy="124704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Google Shape;386;p57" descr=""/>
          <p:cNvPicPr/>
          <p:nvPr/>
        </p:nvPicPr>
        <p:blipFill>
          <a:blip r:embed="rId1"/>
          <a:stretch/>
        </p:blipFill>
        <p:spPr>
          <a:xfrm>
            <a:off x="0" y="0"/>
            <a:ext cx="10204920" cy="5714640"/>
          </a:xfrm>
          <a:prstGeom prst="rect">
            <a:avLst/>
          </a:prstGeom>
          <a:ln w="0">
            <a:noFill/>
          </a:ln>
        </p:spPr>
      </p:pic>
      <p:sp>
        <p:nvSpPr>
          <p:cNvPr id="180" name="Google Shape;387;p57"/>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81" name="PlaceHolder 1"/>
          <p:cNvSpPr>
            <a:spLocks noGrp="1"/>
          </p:cNvSpPr>
          <p:nvPr>
            <p:ph type="title"/>
          </p:nvPr>
        </p:nvSpPr>
        <p:spPr>
          <a:xfrm>
            <a:off x="-56520" y="3129840"/>
            <a:ext cx="591156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Fase 3: Casos de uso</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2" name="Google Shape;394;p58" descr=""/>
          <p:cNvPicPr/>
          <p:nvPr/>
        </p:nvPicPr>
        <p:blipFill>
          <a:blip r:embed="rId1"/>
          <a:stretch/>
        </p:blipFill>
        <p:spPr>
          <a:xfrm>
            <a:off x="2801520" y="909720"/>
            <a:ext cx="3263040" cy="2824560"/>
          </a:xfrm>
          <a:prstGeom prst="rect">
            <a:avLst/>
          </a:prstGeom>
          <a:ln w="0">
            <a:noFill/>
          </a:ln>
        </p:spPr>
      </p:pic>
      <p:sp>
        <p:nvSpPr>
          <p:cNvPr id="183" name="Google Shape;395;p58"/>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84" name="PlaceHolder 1"/>
          <p:cNvSpPr>
            <a:spLocks noGrp="1"/>
          </p:cNvSpPr>
          <p:nvPr>
            <p:ph type="title"/>
          </p:nvPr>
        </p:nvSpPr>
        <p:spPr>
          <a:xfrm>
            <a:off x="-56520" y="3129840"/>
            <a:ext cx="897876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Agregación de logs: Único servicio</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5" name="Google Shape;402;p59" descr=""/>
          <p:cNvPicPr/>
          <p:nvPr/>
        </p:nvPicPr>
        <p:blipFill>
          <a:blip r:embed="rId1"/>
          <a:stretch/>
        </p:blipFill>
        <p:spPr>
          <a:xfrm>
            <a:off x="0" y="0"/>
            <a:ext cx="9143640" cy="6103080"/>
          </a:xfrm>
          <a:prstGeom prst="rect">
            <a:avLst/>
          </a:prstGeom>
          <a:ln w="0">
            <a:noFill/>
          </a:ln>
        </p:spPr>
      </p:pic>
      <p:sp>
        <p:nvSpPr>
          <p:cNvPr id="186" name="Google Shape;403;p59"/>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87" name="PlaceHolder 1"/>
          <p:cNvSpPr>
            <a:spLocks noGrp="1"/>
          </p:cNvSpPr>
          <p:nvPr>
            <p:ph type="title"/>
          </p:nvPr>
        </p:nvSpPr>
        <p:spPr>
          <a:xfrm>
            <a:off x="248400" y="3129840"/>
            <a:ext cx="857952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LOGS y TLS </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Google Shape;410;p60"/>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89" name="PlaceHolder 1"/>
          <p:cNvSpPr>
            <a:spLocks noGrp="1"/>
          </p:cNvSpPr>
          <p:nvPr>
            <p:ph type="title"/>
          </p:nvPr>
        </p:nvSpPr>
        <p:spPr>
          <a:xfrm>
            <a:off x="492840" y="3129840"/>
            <a:ext cx="536220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Casos LUCIA</a:t>
            </a:r>
            <a:endParaRPr b="0" lang="es-ES" sz="4400" spc="-1" strike="noStrike">
              <a:solidFill>
                <a:srgbClr val="000000"/>
              </a:solidFill>
              <a:latin typeface="Arial"/>
            </a:endParaRPr>
          </a:p>
        </p:txBody>
      </p:sp>
      <p:pic>
        <p:nvPicPr>
          <p:cNvPr id="190" name="Google Shape;412;p60" descr=""/>
          <p:cNvPicPr/>
          <p:nvPr/>
        </p:nvPicPr>
        <p:blipFill>
          <a:blip r:embed="rId1"/>
          <a:stretch/>
        </p:blipFill>
        <p:spPr>
          <a:xfrm>
            <a:off x="3381480" y="1829160"/>
            <a:ext cx="2381040" cy="1466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Google Shape;184;p34" descr=""/>
          <p:cNvPicPr/>
          <p:nvPr/>
        </p:nvPicPr>
        <p:blipFill>
          <a:blip r:embed="rId1"/>
          <a:stretch/>
        </p:blipFill>
        <p:spPr>
          <a:xfrm>
            <a:off x="0" y="0"/>
            <a:ext cx="9143640" cy="6095520"/>
          </a:xfrm>
          <a:prstGeom prst="rect">
            <a:avLst/>
          </a:prstGeom>
          <a:ln w="0">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Google Shape;418;p61"/>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92" name="PlaceHolder 1"/>
          <p:cNvSpPr>
            <a:spLocks noGrp="1"/>
          </p:cNvSpPr>
          <p:nvPr>
            <p:ph type="title"/>
          </p:nvPr>
        </p:nvSpPr>
        <p:spPr>
          <a:xfrm>
            <a:off x="1696320" y="3129840"/>
            <a:ext cx="591156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DEMO Time</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93" name="Google Shape;425;p62" descr=""/>
          <p:cNvPicPr/>
          <p:nvPr/>
        </p:nvPicPr>
        <p:blipFill>
          <a:blip r:embed="rId1"/>
          <a:stretch/>
        </p:blipFill>
        <p:spPr>
          <a:xfrm>
            <a:off x="3143160" y="1144800"/>
            <a:ext cx="2857320" cy="2533320"/>
          </a:xfrm>
          <a:prstGeom prst="rect">
            <a:avLst/>
          </a:prstGeom>
          <a:ln w="0">
            <a:noFill/>
          </a:ln>
        </p:spPr>
      </p:pic>
      <p:sp>
        <p:nvSpPr>
          <p:cNvPr id="194" name="Google Shape;426;p62"/>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95" name="PlaceHolder 1"/>
          <p:cNvSpPr>
            <a:spLocks noGrp="1"/>
          </p:cNvSpPr>
          <p:nvPr>
            <p:ph type="title"/>
          </p:nvPr>
        </p:nvSpPr>
        <p:spPr>
          <a:xfrm>
            <a:off x="492840" y="3129840"/>
            <a:ext cx="536220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To do…</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96" name="Google Shape;433;p63" descr=""/>
          <p:cNvPicPr/>
          <p:nvPr/>
        </p:nvPicPr>
        <p:blipFill>
          <a:blip r:embed="rId1"/>
          <a:stretch/>
        </p:blipFill>
        <p:spPr>
          <a:xfrm>
            <a:off x="3013920" y="791280"/>
            <a:ext cx="2771640" cy="2824560"/>
          </a:xfrm>
          <a:prstGeom prst="rect">
            <a:avLst/>
          </a:prstGeom>
          <a:ln w="0">
            <a:noFill/>
          </a:ln>
        </p:spPr>
      </p:pic>
      <p:sp>
        <p:nvSpPr>
          <p:cNvPr id="197" name="Google Shape;434;p63"/>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98" name="PlaceHolder 1"/>
          <p:cNvSpPr>
            <a:spLocks noGrp="1"/>
          </p:cNvSpPr>
          <p:nvPr>
            <p:ph type="title"/>
          </p:nvPr>
        </p:nvSpPr>
        <p:spPr>
          <a:xfrm>
            <a:off x="492840" y="3129840"/>
            <a:ext cx="781344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Automatización en la respuesta</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199" name="Google Shape;441;p64" descr=""/>
          <p:cNvPicPr/>
          <p:nvPr/>
        </p:nvPicPr>
        <p:blipFill>
          <a:blip r:embed="rId1"/>
          <a:stretch/>
        </p:blipFill>
        <p:spPr>
          <a:xfrm>
            <a:off x="688680" y="870480"/>
            <a:ext cx="7943400" cy="2323800"/>
          </a:xfrm>
          <a:prstGeom prst="rect">
            <a:avLst/>
          </a:prstGeom>
          <a:ln w="0">
            <a:noFill/>
          </a:ln>
        </p:spPr>
      </p:pic>
      <p:sp>
        <p:nvSpPr>
          <p:cNvPr id="200" name="Google Shape;442;p64"/>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201" name="PlaceHolder 1"/>
          <p:cNvSpPr>
            <a:spLocks noGrp="1"/>
          </p:cNvSpPr>
          <p:nvPr>
            <p:ph type="title"/>
          </p:nvPr>
        </p:nvSpPr>
        <p:spPr>
          <a:xfrm>
            <a:off x="492840" y="3129840"/>
            <a:ext cx="781344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Sigma Rules</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pic>
        <p:nvPicPr>
          <p:cNvPr id="202" name="Google Shape;449;p65" descr=""/>
          <p:cNvPicPr/>
          <p:nvPr/>
        </p:nvPicPr>
        <p:blipFill>
          <a:blip r:embed="rId1"/>
          <a:stretch/>
        </p:blipFill>
        <p:spPr>
          <a:xfrm>
            <a:off x="1232640" y="1710000"/>
            <a:ext cx="6333840" cy="1685520"/>
          </a:xfrm>
          <a:prstGeom prst="rect">
            <a:avLst/>
          </a:prstGeom>
          <a:ln w="0">
            <a:noFill/>
          </a:ln>
        </p:spPr>
      </p:pic>
      <p:sp>
        <p:nvSpPr>
          <p:cNvPr id="203" name="Google Shape;450;p65"/>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204" name="PlaceHolder 1"/>
          <p:cNvSpPr>
            <a:spLocks noGrp="1"/>
          </p:cNvSpPr>
          <p:nvPr>
            <p:ph type="title"/>
          </p:nvPr>
        </p:nvSpPr>
        <p:spPr>
          <a:xfrm>
            <a:off x="492840" y="3129840"/>
            <a:ext cx="7813440" cy="952200"/>
          </a:xfrm>
          <a:prstGeom prst="rect">
            <a:avLst/>
          </a:prstGeom>
          <a:noFill/>
          <a:ln w="0">
            <a:noFill/>
          </a:ln>
        </p:spPr>
        <p:txBody>
          <a:bodyPr anchor="ctr">
            <a:noAutofit/>
          </a:bodyPr>
          <a:p>
            <a:pPr indent="0">
              <a:lnSpc>
                <a:spcPct val="100000"/>
              </a:lnSpc>
              <a:buNone/>
              <a:tabLst>
                <a:tab algn="l" pos="0"/>
              </a:tabLst>
            </a:pPr>
            <a:r>
              <a:rPr b="1" lang="es" sz="4400" spc="-1" strike="noStrike">
                <a:solidFill>
                  <a:schemeClr val="lt1"/>
                </a:solidFill>
                <a:latin typeface="Calibri"/>
                <a:ea typeface="Calibri"/>
              </a:rPr>
              <a:t>Detección por volumetría</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Google Shape;190;p35" descr=""/>
          <p:cNvPicPr/>
          <p:nvPr/>
        </p:nvPicPr>
        <p:blipFill>
          <a:blip r:embed="rId1"/>
          <a:stretch/>
        </p:blipFill>
        <p:spPr>
          <a:xfrm>
            <a:off x="0" y="-685800"/>
            <a:ext cx="9143640" cy="6857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Google Shape;196;p36"/>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95" name="PlaceHolder 1"/>
          <p:cNvSpPr>
            <a:spLocks noGrp="1"/>
          </p:cNvSpPr>
          <p:nvPr>
            <p:ph type="title"/>
          </p:nvPr>
        </p:nvSpPr>
        <p:spPr>
          <a:xfrm>
            <a:off x="-114300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Objetivos del proyecto</a:t>
            </a:r>
            <a:endParaRPr b="0" lang="es-ES" sz="4400" spc="-1" strike="noStrike">
              <a:solidFill>
                <a:srgbClr val="000000"/>
              </a:solidFill>
              <a:latin typeface="Arial"/>
            </a:endParaRPr>
          </a:p>
        </p:txBody>
      </p:sp>
      <p:pic>
        <p:nvPicPr>
          <p:cNvPr id="96" name="Google Shape;198;p36" descr=""/>
          <p:cNvPicPr/>
          <p:nvPr/>
        </p:nvPicPr>
        <p:blipFill>
          <a:blip r:embed="rId1"/>
          <a:stretch/>
        </p:blipFill>
        <p:spPr>
          <a:xfrm>
            <a:off x="5985720" y="2004840"/>
            <a:ext cx="2824560" cy="2824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Google Shape;204;p37" descr=""/>
          <p:cNvPicPr/>
          <p:nvPr/>
        </p:nvPicPr>
        <p:blipFill>
          <a:blip r:embed="rId1"/>
          <a:stretch/>
        </p:blipFill>
        <p:spPr>
          <a:xfrm>
            <a:off x="-83520" y="-2002320"/>
            <a:ext cx="9303120" cy="7741800"/>
          </a:xfrm>
          <a:prstGeom prst="rect">
            <a:avLst/>
          </a:prstGeom>
          <a:ln w="0">
            <a:noFill/>
          </a:ln>
        </p:spPr>
      </p:pic>
      <p:sp>
        <p:nvSpPr>
          <p:cNvPr id="98" name="Google Shape;205;p37"/>
          <p:cNvSpPr/>
          <p:nvPr/>
        </p:nvSpPr>
        <p:spPr>
          <a:xfrm>
            <a:off x="-91800" y="457740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99" name="PlaceHolder 1"/>
          <p:cNvSpPr>
            <a:spLocks noGrp="1"/>
          </p:cNvSpPr>
          <p:nvPr>
            <p:ph type="title"/>
          </p:nvPr>
        </p:nvSpPr>
        <p:spPr>
          <a:xfrm>
            <a:off x="-1981080" y="457740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Normalización</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Google Shape;212;p38" descr=""/>
          <p:cNvPicPr/>
          <p:nvPr/>
        </p:nvPicPr>
        <p:blipFill>
          <a:blip r:embed="rId1"/>
          <a:stretch/>
        </p:blipFill>
        <p:spPr>
          <a:xfrm>
            <a:off x="0" y="-2514600"/>
            <a:ext cx="9143640" cy="9143640"/>
          </a:xfrm>
          <a:prstGeom prst="rect">
            <a:avLst/>
          </a:prstGeom>
          <a:ln w="0">
            <a:noFill/>
          </a:ln>
        </p:spPr>
      </p:pic>
      <p:sp>
        <p:nvSpPr>
          <p:cNvPr id="101" name="Google Shape;213;p38"/>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02" name="PlaceHolder 1"/>
          <p:cNvSpPr>
            <a:spLocks noGrp="1"/>
          </p:cNvSpPr>
          <p:nvPr>
            <p:ph type="title"/>
          </p:nvPr>
        </p:nvSpPr>
        <p:spPr>
          <a:xfrm>
            <a:off x="-114300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Preservación</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Google Shape;220;p39" descr=""/>
          <p:cNvPicPr/>
          <p:nvPr/>
        </p:nvPicPr>
        <p:blipFill>
          <a:blip r:embed="rId1"/>
          <a:stretch/>
        </p:blipFill>
        <p:spPr>
          <a:xfrm>
            <a:off x="-44640" y="-1676520"/>
            <a:ext cx="9188280" cy="9188280"/>
          </a:xfrm>
          <a:prstGeom prst="rect">
            <a:avLst/>
          </a:prstGeom>
          <a:ln w="0">
            <a:noFill/>
          </a:ln>
        </p:spPr>
      </p:pic>
      <p:sp>
        <p:nvSpPr>
          <p:cNvPr id="104" name="Google Shape;221;p39"/>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05" name="PlaceHolder 1"/>
          <p:cNvSpPr>
            <a:spLocks noGrp="1"/>
          </p:cNvSpPr>
          <p:nvPr>
            <p:ph type="title"/>
          </p:nvPr>
        </p:nvSpPr>
        <p:spPr>
          <a:xfrm>
            <a:off x="-83808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Cumplimiento normativo</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6" name="Google Shape;228;p40" descr=""/>
          <p:cNvPicPr/>
          <p:nvPr/>
        </p:nvPicPr>
        <p:blipFill>
          <a:blip r:embed="rId1"/>
          <a:stretch/>
        </p:blipFill>
        <p:spPr>
          <a:xfrm>
            <a:off x="0" y="-1752480"/>
            <a:ext cx="9143640" cy="9143640"/>
          </a:xfrm>
          <a:prstGeom prst="rect">
            <a:avLst/>
          </a:prstGeom>
          <a:ln w="0">
            <a:noFill/>
          </a:ln>
        </p:spPr>
      </p:pic>
      <p:sp>
        <p:nvSpPr>
          <p:cNvPr id="107" name="Google Shape;229;p40"/>
          <p:cNvSpPr/>
          <p:nvPr/>
        </p:nvSpPr>
        <p:spPr>
          <a:xfrm>
            <a:off x="-91800" y="3129840"/>
            <a:ext cx="9504720" cy="952200"/>
          </a:xfrm>
          <a:prstGeom prst="rect">
            <a:avLst/>
          </a:prstGeom>
          <a:solidFill>
            <a:srgbClr val="b7b7b7">
              <a:alpha val="73000"/>
            </a:srgbClr>
          </a:solidFill>
          <a:ln w="0">
            <a:noFill/>
          </a:ln>
        </p:spPr>
        <p:style>
          <a:lnRef idx="0"/>
          <a:fillRef idx="0"/>
          <a:effectRef idx="0"/>
          <a:fontRef idx="minor"/>
        </p:style>
        <p:txBody>
          <a:bodyPr tIns="91440" bIns="91440" anchor="ctr">
            <a:noAutofit/>
          </a:bodyPr>
          <a:p>
            <a:pPr>
              <a:lnSpc>
                <a:spcPct val="100000"/>
              </a:lnSpc>
              <a:tabLst>
                <a:tab algn="l" pos="0"/>
              </a:tabLst>
            </a:pPr>
            <a:endParaRPr b="0" lang="es-ES" sz="1400" spc="-1" strike="noStrike">
              <a:solidFill>
                <a:srgbClr val="000000"/>
              </a:solidFill>
              <a:latin typeface="Arial"/>
            </a:endParaRPr>
          </a:p>
        </p:txBody>
      </p:sp>
      <p:sp>
        <p:nvSpPr>
          <p:cNvPr id="108" name="PlaceHolder 1"/>
          <p:cNvSpPr>
            <a:spLocks noGrp="1"/>
          </p:cNvSpPr>
          <p:nvPr>
            <p:ph type="title"/>
          </p:nvPr>
        </p:nvSpPr>
        <p:spPr>
          <a:xfrm>
            <a:off x="-1828800" y="3129840"/>
            <a:ext cx="8229240" cy="952200"/>
          </a:xfrm>
          <a:prstGeom prst="rect">
            <a:avLst/>
          </a:prstGeom>
          <a:noFill/>
          <a:ln w="0">
            <a:noFill/>
          </a:ln>
        </p:spPr>
        <p:txBody>
          <a:bodyPr anchor="ctr">
            <a:noAutofit/>
          </a:bodyPr>
          <a:p>
            <a:pPr indent="0" algn="ctr">
              <a:lnSpc>
                <a:spcPct val="100000"/>
              </a:lnSpc>
              <a:buNone/>
              <a:tabLst>
                <a:tab algn="l" pos="0"/>
              </a:tabLst>
            </a:pPr>
            <a:r>
              <a:rPr b="1" lang="es" sz="4400" spc="-1" strike="noStrike">
                <a:solidFill>
                  <a:schemeClr val="lt1"/>
                </a:solidFill>
                <a:latin typeface="Calibri"/>
                <a:ea typeface="Calibri"/>
              </a:rPr>
              <a:t>Threat hunting</a:t>
            </a:r>
            <a:endParaRPr b="0" lang="es-ES" sz="4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1_Diseño personalizad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5_Diseño personalizado">
  <a:themeElements>
    <a:clrScheme name="5_Diseño personalizad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LibreOffice/7.4.5.1$Linux_X86_64 LibreOffice_project/40$Build-1</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VICTOR PEREZ ROCHE</cp:lastModifiedBy>
  <dcterms:modified xsi:type="dcterms:W3CDTF">2023-06-13T21:40:13Z</dcterms:modified>
  <cp:revision>1</cp:revision>
  <dc:subject/>
  <dc:title/>
</cp:coreProperties>
</file>