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 id="2147483696" r:id="rId8"/>
  </p:sldMasterIdLst>
  <p:notesMasterIdLst>
    <p:notesMasterId r:id="rId43"/>
  </p:notesMasterIdLst>
  <p:sldIdLst>
    <p:sldId id="386" r:id="rId9"/>
    <p:sldId id="257" r:id="rId10"/>
    <p:sldId id="320" r:id="rId11"/>
    <p:sldId id="387" r:id="rId12"/>
    <p:sldId id="394" r:id="rId13"/>
    <p:sldId id="395" r:id="rId14"/>
    <p:sldId id="396" r:id="rId15"/>
    <p:sldId id="397" r:id="rId16"/>
    <p:sldId id="398" r:id="rId17"/>
    <p:sldId id="399" r:id="rId18"/>
    <p:sldId id="400" r:id="rId19"/>
    <p:sldId id="401" r:id="rId20"/>
    <p:sldId id="404" r:id="rId21"/>
    <p:sldId id="389" r:id="rId22"/>
    <p:sldId id="366" r:id="rId23"/>
    <p:sldId id="392" r:id="rId24"/>
    <p:sldId id="393" r:id="rId25"/>
    <p:sldId id="390" r:id="rId26"/>
    <p:sldId id="391" r:id="rId27"/>
    <p:sldId id="376" r:id="rId28"/>
    <p:sldId id="405" r:id="rId29"/>
    <p:sldId id="377" r:id="rId30"/>
    <p:sldId id="378" r:id="rId31"/>
    <p:sldId id="379" r:id="rId32"/>
    <p:sldId id="381" r:id="rId33"/>
    <p:sldId id="375" r:id="rId34"/>
    <p:sldId id="384" r:id="rId35"/>
    <p:sldId id="409" r:id="rId36"/>
    <p:sldId id="406" r:id="rId37"/>
    <p:sldId id="408" r:id="rId38"/>
    <p:sldId id="382" r:id="rId39"/>
    <p:sldId id="383" r:id="rId40"/>
    <p:sldId id="402" r:id="rId41"/>
    <p:sldId id="371" r:id="rId42"/>
  </p:sldIdLst>
  <p:sldSz cx="9144000" cy="6858000" type="screen4x3"/>
  <p:notesSz cx="6858000" cy="9144000"/>
  <p:defaultTextStyle>
    <a:defPPr>
      <a:defRPr lang="es-ES_trad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5A9B"/>
    <a:srgbClr val="CD3396"/>
    <a:srgbClr val="CF3DA5"/>
    <a:srgbClr val="1A9632"/>
    <a:srgbClr val="FCFCC4"/>
    <a:srgbClr val="CCCC00"/>
    <a:srgbClr val="CC9900"/>
    <a:srgbClr val="F0EA00"/>
    <a:srgbClr val="FCFCB2"/>
    <a:srgbClr val="FF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33D0E-B607-4556-9A9C-31EB86A56C81}" v="1879" dt="2023-06-13T11:57:26.2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844" autoAdjust="0"/>
  </p:normalViewPr>
  <p:slideViewPr>
    <p:cSldViewPr snapToGrid="0">
      <p:cViewPr varScale="1">
        <p:scale>
          <a:sx n="114" d="100"/>
          <a:sy n="114" d="100"/>
        </p:scale>
        <p:origin x="7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ser>
          <c:idx val="0"/>
          <c:order val="0"/>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3281-441C-B4A6-F0C88C006F4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3281-441C-B4A6-F0C88C006F41}"/>
              </c:ext>
            </c:extLst>
          </c:dPt>
          <c:dPt>
            <c:idx val="2"/>
            <c:bubble3D val="0"/>
            <c:spPr>
              <a:solidFill>
                <a:schemeClr val="bg1">
                  <a:lumMod val="8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3281-441C-B4A6-F0C88C006F41}"/>
              </c:ext>
            </c:extLst>
          </c:dPt>
          <c:dPt>
            <c:idx val="3"/>
            <c:bubble3D val="0"/>
            <c:explosion val="17"/>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3281-441C-B4A6-F0C88C006F41}"/>
              </c:ext>
            </c:extLst>
          </c:dPt>
          <c:dPt>
            <c:idx val="4"/>
            <c:bubble3D val="0"/>
            <c:spPr>
              <a:solidFill>
                <a:schemeClr val="accent4"/>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3281-441C-B4A6-F0C88C006F41}"/>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3281-441C-B4A6-F0C88C006F41}"/>
              </c:ext>
            </c:extLst>
          </c:dPt>
          <c:dLbls>
            <c:dLbl>
              <c:idx val="0"/>
              <c:layout>
                <c:manualLayout>
                  <c:x val="-3.5331440138087638E-3"/>
                  <c:y val="-0.10965078363175859"/>
                </c:manualLayout>
              </c:layout>
              <c:tx>
                <c:rich>
                  <a:bodyPr/>
                  <a:lstStyle/>
                  <a:p>
                    <a:fld id="{9755297B-C420-4082-BA65-4FA2BC93C509}" type="CATEGORYNAME">
                      <a:rPr lang="en-US"/>
                      <a:pPr/>
                      <a:t>[NOMBRE DE CATEGORÍA]</a:t>
                    </a:fld>
                    <a:r>
                      <a:rPr lang="en-US" baseline="0"/>
                      <a:t> - 165</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81-441C-B4A6-F0C88C006F41}"/>
                </c:ext>
              </c:extLst>
            </c:dLbl>
            <c:dLbl>
              <c:idx val="1"/>
              <c:layout>
                <c:manualLayout>
                  <c:x val="6.176481745930669E-3"/>
                  <c:y val="-9.9731791820615867E-2"/>
                </c:manualLayout>
              </c:layout>
              <c:tx>
                <c:rich>
                  <a:bodyPr/>
                  <a:lstStyle/>
                  <a:p>
                    <a:fld id="{D81D7CCB-5889-4184-80B7-B39CC9AFB6EA}" type="CATEGORYNAME">
                      <a:rPr lang="en-US"/>
                      <a:pPr/>
                      <a:t>[NOMBRE DE CATEGORÍA]</a:t>
                    </a:fld>
                    <a:r>
                      <a:rPr lang="en-US" baseline="0"/>
                      <a:t> - 649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81-441C-B4A6-F0C88C006F41}"/>
                </c:ext>
              </c:extLst>
            </c:dLbl>
            <c:dLbl>
              <c:idx val="2"/>
              <c:layout>
                <c:manualLayout>
                  <c:x val="1.4338966853728086E-2"/>
                  <c:y val="-3.699388545072952E-2"/>
                </c:manualLayout>
              </c:layout>
              <c:tx>
                <c:rich>
                  <a:bodyPr/>
                  <a:lstStyle/>
                  <a:p>
                    <a:fld id="{4C60BE88-80C4-4F0F-A2A7-95E9F8A5E0F8}" type="CATEGORYNAME">
                      <a:rPr lang="en-US"/>
                      <a:pPr/>
                      <a:t>[NOMBRE DE CATEGORÍA]</a:t>
                    </a:fld>
                    <a:r>
                      <a:rPr lang="en-US" baseline="0"/>
                      <a:t> - 69</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281-441C-B4A6-F0C88C006F41}"/>
                </c:ext>
              </c:extLst>
            </c:dLbl>
            <c:dLbl>
              <c:idx val="3"/>
              <c:layout>
                <c:manualLayout>
                  <c:x val="0.32580831127164722"/>
                  <c:y val="-6.6792305856689577E-2"/>
                </c:manualLayout>
              </c:layout>
              <c:tx>
                <c:rich>
                  <a:bodyPr/>
                  <a:lstStyle/>
                  <a:p>
                    <a:fld id="{2651540D-FE52-484E-B223-EFAE0143B257}" type="CATEGORYNAME">
                      <a:rPr lang="en-US"/>
                      <a:pPr/>
                      <a:t>[NOMBRE DE CATEGORÍA]</a:t>
                    </a:fld>
                    <a:r>
                      <a:rPr lang="en-US"/>
                      <a:t> - </a:t>
                    </a:r>
                    <a:fld id="{263004A7-F19D-4349-A83A-C9A1A09386E7}" type="VALUE">
                      <a:rPr lang="en-US" baseline="0"/>
                      <a:pPr/>
                      <a:t>[VALOR]</a:t>
                    </a:fld>
                    <a:endParaRPr lang="en-US"/>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281-441C-B4A6-F0C88C006F41}"/>
                </c:ext>
              </c:extLst>
            </c:dLbl>
            <c:dLbl>
              <c:idx val="4"/>
              <c:layout>
                <c:manualLayout>
                  <c:x val="0"/>
                  <c:y val="-8.5661080074487903E-2"/>
                </c:manualLayout>
              </c:layout>
              <c:tx>
                <c:rich>
                  <a:bodyPr/>
                  <a:lstStyle/>
                  <a:p>
                    <a:fld id="{37C55EE2-F65A-43FC-A962-EDD02AA3E401}" type="CATEGORYNAME">
                      <a:rPr lang="en-US"/>
                      <a:pPr/>
                      <a:t>[NOMBRE DE CATEGORÍA]</a:t>
                    </a:fld>
                    <a:r>
                      <a:rPr lang="en-US" baseline="0"/>
                      <a:t> - 382</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281-441C-B4A6-F0C88C006F41}"/>
                </c:ext>
              </c:extLst>
            </c:dLbl>
            <c:dLbl>
              <c:idx val="5"/>
              <c:layout>
                <c:manualLayout>
                  <c:x val="6.8387238470465933E-2"/>
                  <c:y val="-7.256094296447884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233DC40E-02A0-4EA2-9263-8A0A44D2FFC2}" type="CATEGORYNAME">
                      <a:rPr lang="en-US"/>
                      <a:pPr>
                        <a:defRPr/>
                      </a:pPr>
                      <a:t>[NOMBRE DE CATEGORÍA]</a:t>
                    </a:fld>
                    <a:r>
                      <a:rPr lang="en-US"/>
                      <a:t> - </a:t>
                    </a:r>
                    <a:r>
                      <a:rPr lang="en-US" baseline="0"/>
                      <a:t>
563</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7041220803831199"/>
                      <c:h val="0.11515344035746675"/>
                    </c:manualLayout>
                  </c15:layout>
                  <c15:dlblFieldTable/>
                  <c15:showDataLabelsRange val="0"/>
                </c:ext>
                <c:ext xmlns:c16="http://schemas.microsoft.com/office/drawing/2014/chart" uri="{C3380CC4-5D6E-409C-BE32-E72D297353CC}">
                  <c16:uniqueId val="{0000000B-3281-441C-B4A6-F0C88C006F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Hoja1!$C$5:$C$10</c:f>
              <c:strCache>
                <c:ptCount val="6"/>
                <c:pt idx="0">
                  <c:v>AIG (Aulas de Interés General)</c:v>
                </c:pt>
                <c:pt idx="1">
                  <c:v>AULAS MÓVILES</c:v>
                </c:pt>
                <c:pt idx="2">
                  <c:v>OPAC (Biblioteca Universitaria)</c:v>
                </c:pt>
                <c:pt idx="3">
                  <c:v>ADLA (Aula Docente y de Libre Acceso)</c:v>
                </c:pt>
                <c:pt idx="4">
                  <c:v>ALA (Aula de Libre Acceso)</c:v>
                </c:pt>
                <c:pt idx="5">
                  <c:v>SÓCRATES (Aulas Docentes)</c:v>
                </c:pt>
              </c:strCache>
            </c:strRef>
          </c:cat>
          <c:val>
            <c:numRef>
              <c:f>Hoja1!$D$5:$D$10</c:f>
              <c:numCache>
                <c:formatCode>#,##0</c:formatCode>
                <c:ptCount val="6"/>
                <c:pt idx="0">
                  <c:v>165</c:v>
                </c:pt>
                <c:pt idx="1">
                  <c:v>649</c:v>
                </c:pt>
                <c:pt idx="2">
                  <c:v>69</c:v>
                </c:pt>
                <c:pt idx="3">
                  <c:v>1869</c:v>
                </c:pt>
                <c:pt idx="4">
                  <c:v>382</c:v>
                </c:pt>
                <c:pt idx="5">
                  <c:v>563</c:v>
                </c:pt>
              </c:numCache>
            </c:numRef>
          </c:val>
          <c:extLst>
            <c:ext xmlns:c16="http://schemas.microsoft.com/office/drawing/2014/chart" uri="{C3380CC4-5D6E-409C-BE32-E72D297353CC}">
              <c16:uniqueId val="{0000000C-3281-441C-B4A6-F0C88C006F41}"/>
            </c:ext>
          </c:extLst>
        </c:ser>
        <c:dLbls>
          <c:dLblPos val="out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767492394611035E-2"/>
          <c:y val="0.16810954063604241"/>
          <c:w val="0.95219469795740985"/>
          <c:h val="0.6960678612169944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7EE5AED-2D94-B127-0416-827ED4F086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a:p>
        </p:txBody>
      </p:sp>
      <p:sp>
        <p:nvSpPr>
          <p:cNvPr id="3" name="Marcador de fecha 2">
            <a:extLst>
              <a:ext uri="{FF2B5EF4-FFF2-40B4-BE49-F238E27FC236}">
                <a16:creationId xmlns:a16="http://schemas.microsoft.com/office/drawing/2014/main" id="{3EC9E110-A5A0-2A7D-6032-6975BDA544D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0306C64-2C9A-4423-AEB1-18BF8BEEDAD9}" type="datetimeFigureOut">
              <a:rPr lang="es-ES"/>
              <a:pPr>
                <a:defRPr/>
              </a:pPr>
              <a:t>14/06/2023</a:t>
            </a:fld>
            <a:endParaRPr lang="es-ES"/>
          </a:p>
        </p:txBody>
      </p:sp>
      <p:sp>
        <p:nvSpPr>
          <p:cNvPr id="4" name="Marcador de imagen de diapositiva 3">
            <a:extLst>
              <a:ext uri="{FF2B5EF4-FFF2-40B4-BE49-F238E27FC236}">
                <a16:creationId xmlns:a16="http://schemas.microsoft.com/office/drawing/2014/main" id="{B51F23F2-585C-88D5-BF20-9102A645DE3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4495406F-4D9C-879C-1039-4AD1F5238F0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80102D0A-04F1-50CA-66FD-44A6C6A363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a:p>
        </p:txBody>
      </p:sp>
      <p:sp>
        <p:nvSpPr>
          <p:cNvPr id="7" name="Marcador de número de diapositiva 6">
            <a:extLst>
              <a:ext uri="{FF2B5EF4-FFF2-40B4-BE49-F238E27FC236}">
                <a16:creationId xmlns:a16="http://schemas.microsoft.com/office/drawing/2014/main" id="{E0ED10BE-17BD-B50B-2E23-174A9A494FB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2612132-1FFE-4838-BBDE-F6B8E9902A39}"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6081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id="{D076E395-9646-2642-98A8-42E0D750C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id="{A59257F6-483A-7751-326C-1D899BE96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1268" name="Marcador de número de diapositiva 3">
            <a:extLst>
              <a:ext uri="{FF2B5EF4-FFF2-40B4-BE49-F238E27FC236}">
                <a16:creationId xmlns:a16="http://schemas.microsoft.com/office/drawing/2014/main" id="{FB55C3B1-7BB5-1F75-D289-F78B72D517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F37334D-CBE2-43C0-BCE0-6A4364EEDD69}" type="slidenum">
              <a:rPr kumimoji="0" lang="es-ES" altLang="es-E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7156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15</a:t>
            </a:fld>
            <a:endParaRPr lang="es-ES" altLang="es-ES"/>
          </a:p>
        </p:txBody>
      </p:sp>
    </p:spTree>
    <p:extLst>
      <p:ext uri="{BB962C8B-B14F-4D97-AF65-F5344CB8AC3E}">
        <p14:creationId xmlns:p14="http://schemas.microsoft.com/office/powerpoint/2010/main" val="3234993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16</a:t>
            </a:fld>
            <a:endParaRPr lang="es-ES" altLang="es-ES"/>
          </a:p>
        </p:txBody>
      </p:sp>
    </p:spTree>
    <p:extLst>
      <p:ext uri="{BB962C8B-B14F-4D97-AF65-F5344CB8AC3E}">
        <p14:creationId xmlns:p14="http://schemas.microsoft.com/office/powerpoint/2010/main" val="117329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17</a:t>
            </a:fld>
            <a:endParaRPr lang="es-ES" altLang="es-ES"/>
          </a:p>
        </p:txBody>
      </p:sp>
    </p:spTree>
    <p:extLst>
      <p:ext uri="{BB962C8B-B14F-4D97-AF65-F5344CB8AC3E}">
        <p14:creationId xmlns:p14="http://schemas.microsoft.com/office/powerpoint/2010/main" val="2453716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ES" dirty="0">
                <a:solidFill>
                  <a:srgbClr val="333333"/>
                </a:solidFill>
                <a:latin typeface="Droid Serif"/>
              </a:rPr>
              <a:t>Mejorar la eficiencia energética de una infraestructura informática tiene como punto clave, la reducción de la cantidad de energía que se emplea para dar un servicio, sin alterar su calidad. </a:t>
            </a:r>
          </a:p>
          <a:p>
            <a:endParaRPr lang="es-ES" altLang="es-ES" dirty="0">
              <a:solidFill>
                <a:srgbClr val="333333"/>
              </a:solidFill>
              <a:latin typeface="Droid Serif"/>
            </a:endParaRPr>
          </a:p>
          <a:p>
            <a:r>
              <a:rPr lang="es-ES" altLang="es-ES" dirty="0">
                <a:solidFill>
                  <a:srgbClr val="333333"/>
                </a:solidFill>
                <a:latin typeface="Droid Serif"/>
              </a:rPr>
              <a:t>Además, alcanzar un desempeño energético óptimo trae consigo un beneficio ambiental, al reducir el consumo de energía y de emisiones de dióxido de carbono (CO2) a la atmósfera. </a:t>
            </a:r>
          </a:p>
          <a:p>
            <a:endParaRPr lang="es-ES" b="0" i="0" dirty="0">
              <a:solidFill>
                <a:srgbClr val="333333"/>
              </a:solidFill>
              <a:effectLst/>
              <a:latin typeface="Droid Serif"/>
            </a:endParaRPr>
          </a:p>
          <a:p>
            <a:r>
              <a:rPr lang="es-ES" b="0" i="0" dirty="0">
                <a:solidFill>
                  <a:srgbClr val="333333"/>
                </a:solidFill>
                <a:effectLst/>
                <a:latin typeface="Droid Serif"/>
              </a:rPr>
              <a:t>No olvidemos también el beneficio, para la imagen corporativa de la entidad, derivado del compromiso social y medioambiental demostrado al dedicar tiempo y esfuerzo en el desarrollo e implantación de este tipo de soluciones.</a:t>
            </a:r>
          </a:p>
          <a:p>
            <a:endParaRPr lang="es-ES" b="0" i="0" dirty="0">
              <a:solidFill>
                <a:srgbClr val="333333"/>
              </a:solidFill>
              <a:effectLst/>
              <a:latin typeface="Droid Serif"/>
            </a:endParaRPr>
          </a:p>
          <a:p>
            <a:r>
              <a:rPr lang="es-ES" b="0" i="0" dirty="0">
                <a:solidFill>
                  <a:srgbClr val="374151"/>
                </a:solidFill>
                <a:effectLst/>
                <a:latin typeface="Söhne"/>
              </a:rPr>
              <a:t>Es importante motivar, inspirar y apoyar a las futuras generaciones de profesionales formados en nuestras instituciones públicas para que tengan como positivo este objetivo de compromiso en cuanto al uso responsable y eficiente de los recursos.</a:t>
            </a:r>
          </a:p>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18</a:t>
            </a:fld>
            <a:endParaRPr lang="es-ES" altLang="es-ES"/>
          </a:p>
        </p:txBody>
      </p:sp>
    </p:spTree>
    <p:extLst>
      <p:ext uri="{BB962C8B-B14F-4D97-AF65-F5344CB8AC3E}">
        <p14:creationId xmlns:p14="http://schemas.microsoft.com/office/powerpoint/2010/main" val="277545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19</a:t>
            </a:fld>
            <a:endParaRPr lang="es-ES" altLang="es-ES"/>
          </a:p>
        </p:txBody>
      </p:sp>
    </p:spTree>
    <p:extLst>
      <p:ext uri="{BB962C8B-B14F-4D97-AF65-F5344CB8AC3E}">
        <p14:creationId xmlns:p14="http://schemas.microsoft.com/office/powerpoint/2010/main" val="237989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82612132-1FFE-4838-BBDE-F6B8E9902A39}" type="slidenum">
              <a:rPr lang="es-ES" altLang="es-ES" smtClean="0"/>
              <a:pPr>
                <a:defRPr/>
              </a:pPr>
              <a:t>33</a:t>
            </a:fld>
            <a:endParaRPr lang="es-ES" altLang="es-ES"/>
          </a:p>
        </p:txBody>
      </p:sp>
    </p:spTree>
    <p:extLst>
      <p:ext uri="{BB962C8B-B14F-4D97-AF65-F5344CB8AC3E}">
        <p14:creationId xmlns:p14="http://schemas.microsoft.com/office/powerpoint/2010/main" val="96862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8751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3898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3559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596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1696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2865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099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1A0F5C3-B6B3-F6FC-5AE4-2D8736FBF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74DAA97B-9595-13AA-30AA-F5EB8044C5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a:p>
        </p:txBody>
      </p:sp>
      <p:sp>
        <p:nvSpPr>
          <p:cNvPr id="12292" name="Marcador de número de diapositiva 3">
            <a:extLst>
              <a:ext uri="{FF2B5EF4-FFF2-40B4-BE49-F238E27FC236}">
                <a16:creationId xmlns:a16="http://schemas.microsoft.com/office/drawing/2014/main" id="{809EFE56-194D-D658-9D91-DC7B74A97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332C646-31D1-4A49-B7A2-3377FB9DEF3C}" type="slidenum">
              <a:rPr kumimoji="0" lang="es-ES" altLang="es-E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8079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a:extLst>
              <a:ext uri="{FF2B5EF4-FFF2-40B4-BE49-F238E27FC236}">
                <a16:creationId xmlns:a16="http://schemas.microsoft.com/office/drawing/2014/main" id="{8CEFD77F-7586-8CEB-0821-D1AACD134F5F}"/>
              </a:ext>
            </a:extLst>
          </p:cNvPr>
          <p:cNvSpPr>
            <a:spLocks noGrp="1"/>
          </p:cNvSpPr>
          <p:nvPr>
            <p:ph type="dt" sz="half" idx="10"/>
          </p:nvPr>
        </p:nvSpPr>
        <p:spPr/>
        <p:txBody>
          <a:bodyPr/>
          <a:lstStyle>
            <a:lvl1pPr>
              <a:defRPr/>
            </a:lvl1pPr>
          </a:lstStyle>
          <a:p>
            <a:pPr>
              <a:defRPr/>
            </a:pPr>
            <a:fld id="{039C1B3B-9D57-450E-B180-ABD32B7F2405}"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F1BB9050-C53F-0BE5-D0BB-8FE96999D78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692EEE9-053A-191B-08D0-6113D841770F}"/>
              </a:ext>
            </a:extLst>
          </p:cNvPr>
          <p:cNvSpPr>
            <a:spLocks noGrp="1"/>
          </p:cNvSpPr>
          <p:nvPr>
            <p:ph type="sldNum" sz="quarter" idx="12"/>
          </p:nvPr>
        </p:nvSpPr>
        <p:spPr/>
        <p:txBody>
          <a:bodyPr/>
          <a:lstStyle>
            <a:lvl1pPr>
              <a:defRPr/>
            </a:lvl1pPr>
          </a:lstStyle>
          <a:p>
            <a:pPr>
              <a:defRPr/>
            </a:pPr>
            <a:fld id="{DE7B353A-51EE-4FB5-8B4F-351AA54A9B7B}" type="slidenum">
              <a:rPr lang="es-ES_tradnl" altLang="es-ES"/>
              <a:pPr>
                <a:defRPr/>
              </a:pPr>
              <a:t>‹Nº›</a:t>
            </a:fld>
            <a:endParaRPr lang="es-ES_tradnl" altLang="es-ES"/>
          </a:p>
        </p:txBody>
      </p:sp>
    </p:spTree>
    <p:extLst>
      <p:ext uri="{BB962C8B-B14F-4D97-AF65-F5344CB8AC3E}">
        <p14:creationId xmlns:p14="http://schemas.microsoft.com/office/powerpoint/2010/main" val="250674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0DC81EB3-A453-B262-8AFD-4FB4CBDFE3DF}"/>
              </a:ext>
            </a:extLst>
          </p:cNvPr>
          <p:cNvSpPr>
            <a:spLocks noGrp="1"/>
          </p:cNvSpPr>
          <p:nvPr>
            <p:ph type="dt" sz="half" idx="10"/>
          </p:nvPr>
        </p:nvSpPr>
        <p:spPr/>
        <p:txBody>
          <a:bodyPr/>
          <a:lstStyle>
            <a:lvl1pPr>
              <a:defRPr/>
            </a:lvl1pPr>
          </a:lstStyle>
          <a:p>
            <a:pPr>
              <a:defRPr/>
            </a:pPr>
            <a:fld id="{45CFBE6D-4F03-418C-94D9-2A63674A530F}"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339C1C69-4952-B773-57A6-15E5D6753E7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0C01BE9-C460-6519-DB9B-89D9158E7BB2}"/>
              </a:ext>
            </a:extLst>
          </p:cNvPr>
          <p:cNvSpPr>
            <a:spLocks noGrp="1"/>
          </p:cNvSpPr>
          <p:nvPr>
            <p:ph type="sldNum" sz="quarter" idx="12"/>
          </p:nvPr>
        </p:nvSpPr>
        <p:spPr/>
        <p:txBody>
          <a:bodyPr/>
          <a:lstStyle>
            <a:lvl1pPr>
              <a:defRPr/>
            </a:lvl1pPr>
          </a:lstStyle>
          <a:p>
            <a:pPr>
              <a:defRPr/>
            </a:pPr>
            <a:fld id="{FFC85845-C3A0-405A-BFBA-3AE8D559ABF5}" type="slidenum">
              <a:rPr lang="es-ES_tradnl" altLang="es-ES"/>
              <a:pPr>
                <a:defRPr/>
              </a:pPr>
              <a:t>‹Nº›</a:t>
            </a:fld>
            <a:endParaRPr lang="es-ES_tradnl" altLang="es-ES"/>
          </a:p>
        </p:txBody>
      </p:sp>
    </p:spTree>
    <p:extLst>
      <p:ext uri="{BB962C8B-B14F-4D97-AF65-F5344CB8AC3E}">
        <p14:creationId xmlns:p14="http://schemas.microsoft.com/office/powerpoint/2010/main" val="235552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A6D103FC-AECB-A3A7-B81B-BDF2B544FF2B}"/>
              </a:ext>
            </a:extLst>
          </p:cNvPr>
          <p:cNvSpPr>
            <a:spLocks noGrp="1"/>
          </p:cNvSpPr>
          <p:nvPr>
            <p:ph type="dt" sz="half" idx="10"/>
          </p:nvPr>
        </p:nvSpPr>
        <p:spPr/>
        <p:txBody>
          <a:bodyPr/>
          <a:lstStyle>
            <a:lvl1pPr>
              <a:defRPr/>
            </a:lvl1pPr>
          </a:lstStyle>
          <a:p>
            <a:pPr>
              <a:defRPr/>
            </a:pPr>
            <a:fld id="{88FD8B56-15ED-4DF6-8C69-4497D1A90FF6}"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C93B71E6-C04A-B345-7798-E32F2B1850C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767BCDE-61D0-6175-08A1-73FC26EAA9CF}"/>
              </a:ext>
            </a:extLst>
          </p:cNvPr>
          <p:cNvSpPr>
            <a:spLocks noGrp="1"/>
          </p:cNvSpPr>
          <p:nvPr>
            <p:ph type="sldNum" sz="quarter" idx="12"/>
          </p:nvPr>
        </p:nvSpPr>
        <p:spPr/>
        <p:txBody>
          <a:bodyPr/>
          <a:lstStyle>
            <a:lvl1pPr>
              <a:defRPr/>
            </a:lvl1pPr>
          </a:lstStyle>
          <a:p>
            <a:pPr>
              <a:defRPr/>
            </a:pPr>
            <a:fld id="{A858775C-FEFB-4D70-B916-B1EDE8D1F6E9}" type="slidenum">
              <a:rPr lang="es-ES_tradnl" altLang="es-ES"/>
              <a:pPr>
                <a:defRPr/>
              </a:pPr>
              <a:t>‹Nº›</a:t>
            </a:fld>
            <a:endParaRPr lang="es-ES_tradnl" altLang="es-ES"/>
          </a:p>
        </p:txBody>
      </p:sp>
    </p:spTree>
    <p:extLst>
      <p:ext uri="{BB962C8B-B14F-4D97-AF65-F5344CB8AC3E}">
        <p14:creationId xmlns:p14="http://schemas.microsoft.com/office/powerpoint/2010/main" val="192987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a:extLst>
              <a:ext uri="{FF2B5EF4-FFF2-40B4-BE49-F238E27FC236}">
                <a16:creationId xmlns:a16="http://schemas.microsoft.com/office/drawing/2014/main" id="{F1B20638-F8E7-8662-4A5C-34DBD6387F68}"/>
              </a:ext>
            </a:extLst>
          </p:cNvPr>
          <p:cNvSpPr>
            <a:spLocks noGrp="1"/>
          </p:cNvSpPr>
          <p:nvPr>
            <p:ph type="dt" sz="half" idx="10"/>
          </p:nvPr>
        </p:nvSpPr>
        <p:spPr/>
        <p:txBody>
          <a:bodyPr/>
          <a:lstStyle>
            <a:lvl1pPr>
              <a:defRPr/>
            </a:lvl1pPr>
          </a:lstStyle>
          <a:p>
            <a:pPr>
              <a:defRPr/>
            </a:pPr>
            <a:fld id="{53222904-A2CB-41D8-8E01-DF8C2EAFDB2B}"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D90CD668-C2D4-13C7-AD21-AD042924DB6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1138E87-D7B2-D7C3-C163-0D1FE44F011B}"/>
              </a:ext>
            </a:extLst>
          </p:cNvPr>
          <p:cNvSpPr>
            <a:spLocks noGrp="1"/>
          </p:cNvSpPr>
          <p:nvPr>
            <p:ph type="sldNum" sz="quarter" idx="12"/>
          </p:nvPr>
        </p:nvSpPr>
        <p:spPr/>
        <p:txBody>
          <a:bodyPr/>
          <a:lstStyle>
            <a:lvl1pPr>
              <a:defRPr/>
            </a:lvl1pPr>
          </a:lstStyle>
          <a:p>
            <a:pPr>
              <a:defRPr/>
            </a:pPr>
            <a:fld id="{383D57ED-073A-4EE1-A66E-94C3E2208657}" type="slidenum">
              <a:rPr lang="es-ES_tradnl" altLang="es-ES"/>
              <a:pPr>
                <a:defRPr/>
              </a:pPr>
              <a:t>‹Nº›</a:t>
            </a:fld>
            <a:endParaRPr lang="es-ES_tradnl" altLang="es-ES"/>
          </a:p>
        </p:txBody>
      </p:sp>
    </p:spTree>
    <p:extLst>
      <p:ext uri="{BB962C8B-B14F-4D97-AF65-F5344CB8AC3E}">
        <p14:creationId xmlns:p14="http://schemas.microsoft.com/office/powerpoint/2010/main" val="76575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E424C7BD-DFF3-E02C-A1FA-C6E5A25877B2}"/>
              </a:ext>
            </a:extLst>
          </p:cNvPr>
          <p:cNvSpPr>
            <a:spLocks noGrp="1"/>
          </p:cNvSpPr>
          <p:nvPr>
            <p:ph type="dt" sz="half" idx="10"/>
          </p:nvPr>
        </p:nvSpPr>
        <p:spPr/>
        <p:txBody>
          <a:bodyPr/>
          <a:lstStyle>
            <a:lvl1pPr>
              <a:defRPr/>
            </a:lvl1pPr>
          </a:lstStyle>
          <a:p>
            <a:pPr>
              <a:defRPr/>
            </a:pPr>
            <a:fld id="{0E2F1E4F-1775-4EFB-BF23-F852870D991F}"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82CD9485-39D2-5ACE-50F6-D52B8EA04B9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E3D15709-8DDC-C70C-A496-EF8D3D7E9FBD}"/>
              </a:ext>
            </a:extLst>
          </p:cNvPr>
          <p:cNvSpPr>
            <a:spLocks noGrp="1"/>
          </p:cNvSpPr>
          <p:nvPr>
            <p:ph type="sldNum" sz="quarter" idx="12"/>
          </p:nvPr>
        </p:nvSpPr>
        <p:spPr/>
        <p:txBody>
          <a:bodyPr/>
          <a:lstStyle>
            <a:lvl1pPr>
              <a:defRPr/>
            </a:lvl1pPr>
          </a:lstStyle>
          <a:p>
            <a:pPr>
              <a:defRPr/>
            </a:pPr>
            <a:fld id="{71612C6C-4B13-4D4D-8C2F-7A5E79206E20}" type="slidenum">
              <a:rPr lang="es-ES_tradnl" altLang="es-ES"/>
              <a:pPr>
                <a:defRPr/>
              </a:pPr>
              <a:t>‹Nº›</a:t>
            </a:fld>
            <a:endParaRPr lang="es-ES_tradnl" altLang="es-ES"/>
          </a:p>
        </p:txBody>
      </p:sp>
    </p:spTree>
    <p:extLst>
      <p:ext uri="{BB962C8B-B14F-4D97-AF65-F5344CB8AC3E}">
        <p14:creationId xmlns:p14="http://schemas.microsoft.com/office/powerpoint/2010/main" val="84107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A5756DDA-F3F8-9AFE-7672-9C8F49BD62DA}"/>
              </a:ext>
            </a:extLst>
          </p:cNvPr>
          <p:cNvSpPr>
            <a:spLocks noGrp="1"/>
          </p:cNvSpPr>
          <p:nvPr>
            <p:ph type="dt" sz="half" idx="10"/>
          </p:nvPr>
        </p:nvSpPr>
        <p:spPr/>
        <p:txBody>
          <a:bodyPr/>
          <a:lstStyle>
            <a:lvl1pPr>
              <a:defRPr/>
            </a:lvl1pPr>
          </a:lstStyle>
          <a:p>
            <a:pPr>
              <a:defRPr/>
            </a:pPr>
            <a:fld id="{C2D0D164-7F38-4A1A-91DB-3C69D40634BA}"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859E2DAA-067F-4617-4494-77F30FD9708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2B9C185E-D25D-38DC-5A41-8A217934EBC5}"/>
              </a:ext>
            </a:extLst>
          </p:cNvPr>
          <p:cNvSpPr>
            <a:spLocks noGrp="1"/>
          </p:cNvSpPr>
          <p:nvPr>
            <p:ph type="sldNum" sz="quarter" idx="12"/>
          </p:nvPr>
        </p:nvSpPr>
        <p:spPr/>
        <p:txBody>
          <a:bodyPr/>
          <a:lstStyle>
            <a:lvl1pPr>
              <a:defRPr/>
            </a:lvl1pPr>
          </a:lstStyle>
          <a:p>
            <a:pPr>
              <a:defRPr/>
            </a:pPr>
            <a:fld id="{E7480520-9795-4E17-B866-5E8F9EE8A530}" type="slidenum">
              <a:rPr lang="es-ES_tradnl" altLang="es-ES"/>
              <a:pPr>
                <a:defRPr/>
              </a:pPr>
              <a:t>‹Nº›</a:t>
            </a:fld>
            <a:endParaRPr lang="es-ES_tradnl" altLang="es-ES"/>
          </a:p>
        </p:txBody>
      </p:sp>
    </p:spTree>
    <p:extLst>
      <p:ext uri="{BB962C8B-B14F-4D97-AF65-F5344CB8AC3E}">
        <p14:creationId xmlns:p14="http://schemas.microsoft.com/office/powerpoint/2010/main" val="100903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a:extLst>
              <a:ext uri="{FF2B5EF4-FFF2-40B4-BE49-F238E27FC236}">
                <a16:creationId xmlns:a16="http://schemas.microsoft.com/office/drawing/2014/main" id="{C098E90D-7F2C-07A8-87EA-A78820DFFE6E}"/>
              </a:ext>
            </a:extLst>
          </p:cNvPr>
          <p:cNvSpPr>
            <a:spLocks noGrp="1"/>
          </p:cNvSpPr>
          <p:nvPr>
            <p:ph type="dt" sz="half" idx="10"/>
          </p:nvPr>
        </p:nvSpPr>
        <p:spPr/>
        <p:txBody>
          <a:bodyPr/>
          <a:lstStyle>
            <a:lvl1pPr>
              <a:defRPr/>
            </a:lvl1pPr>
          </a:lstStyle>
          <a:p>
            <a:pPr>
              <a:defRPr/>
            </a:pPr>
            <a:fld id="{E0B52A92-0A89-406A-84C1-7285B85A7CDE}"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F4CFE4BB-0A19-776A-E625-439CB6A43838}"/>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C1325ED-8CDF-FA8D-BE21-F5C92AAB2B52}"/>
              </a:ext>
            </a:extLst>
          </p:cNvPr>
          <p:cNvSpPr>
            <a:spLocks noGrp="1"/>
          </p:cNvSpPr>
          <p:nvPr>
            <p:ph type="sldNum" sz="quarter" idx="12"/>
          </p:nvPr>
        </p:nvSpPr>
        <p:spPr/>
        <p:txBody>
          <a:bodyPr/>
          <a:lstStyle>
            <a:lvl1pPr>
              <a:defRPr/>
            </a:lvl1pPr>
          </a:lstStyle>
          <a:p>
            <a:pPr>
              <a:defRPr/>
            </a:pPr>
            <a:fld id="{0A47E517-4BD2-4DCF-A37D-B7DEEE3B5790}" type="slidenum">
              <a:rPr lang="es-ES_tradnl" altLang="es-ES"/>
              <a:pPr>
                <a:defRPr/>
              </a:pPr>
              <a:t>‹Nº›</a:t>
            </a:fld>
            <a:endParaRPr lang="es-ES_tradnl" altLang="es-ES"/>
          </a:p>
        </p:txBody>
      </p:sp>
    </p:spTree>
    <p:extLst>
      <p:ext uri="{BB962C8B-B14F-4D97-AF65-F5344CB8AC3E}">
        <p14:creationId xmlns:p14="http://schemas.microsoft.com/office/powerpoint/2010/main" val="149968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a:extLst>
              <a:ext uri="{FF2B5EF4-FFF2-40B4-BE49-F238E27FC236}">
                <a16:creationId xmlns:a16="http://schemas.microsoft.com/office/drawing/2014/main" id="{75046BFC-1A86-4A9D-16A0-B30F3A05FD13}"/>
              </a:ext>
            </a:extLst>
          </p:cNvPr>
          <p:cNvSpPr>
            <a:spLocks noGrp="1"/>
          </p:cNvSpPr>
          <p:nvPr>
            <p:ph type="dt" sz="half" idx="10"/>
          </p:nvPr>
        </p:nvSpPr>
        <p:spPr/>
        <p:txBody>
          <a:bodyPr/>
          <a:lstStyle>
            <a:lvl1pPr>
              <a:defRPr/>
            </a:lvl1pPr>
          </a:lstStyle>
          <a:p>
            <a:pPr>
              <a:defRPr/>
            </a:pPr>
            <a:fld id="{D9528AB8-6F59-4A59-9D03-7FFED0831F3F}" type="datetime1">
              <a:rPr lang="es-ES_tradnl" altLang="es-ES"/>
              <a:pPr>
                <a:defRPr/>
              </a:pPr>
              <a:t>14/06/2023</a:t>
            </a:fld>
            <a:endParaRPr lang="es-ES_tradnl" altLang="es-ES"/>
          </a:p>
        </p:txBody>
      </p:sp>
      <p:sp>
        <p:nvSpPr>
          <p:cNvPr id="8" name="Marcador de pie de página 4">
            <a:extLst>
              <a:ext uri="{FF2B5EF4-FFF2-40B4-BE49-F238E27FC236}">
                <a16:creationId xmlns:a16="http://schemas.microsoft.com/office/drawing/2014/main" id="{955E517E-5762-8035-21F3-6B2E94178CB6}"/>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FD9C05D3-5A1D-B3D4-5E8F-3028C218DA30}"/>
              </a:ext>
            </a:extLst>
          </p:cNvPr>
          <p:cNvSpPr>
            <a:spLocks noGrp="1"/>
          </p:cNvSpPr>
          <p:nvPr>
            <p:ph type="sldNum" sz="quarter" idx="12"/>
          </p:nvPr>
        </p:nvSpPr>
        <p:spPr/>
        <p:txBody>
          <a:bodyPr/>
          <a:lstStyle>
            <a:lvl1pPr>
              <a:defRPr/>
            </a:lvl1pPr>
          </a:lstStyle>
          <a:p>
            <a:pPr>
              <a:defRPr/>
            </a:pPr>
            <a:fld id="{F3F2EE30-DFCB-4A3B-9719-13857FB662F4}" type="slidenum">
              <a:rPr lang="es-ES_tradnl" altLang="es-ES"/>
              <a:pPr>
                <a:defRPr/>
              </a:pPr>
              <a:t>‹Nº›</a:t>
            </a:fld>
            <a:endParaRPr lang="es-ES_tradnl" altLang="es-ES"/>
          </a:p>
        </p:txBody>
      </p:sp>
    </p:spTree>
    <p:extLst>
      <p:ext uri="{BB962C8B-B14F-4D97-AF65-F5344CB8AC3E}">
        <p14:creationId xmlns:p14="http://schemas.microsoft.com/office/powerpoint/2010/main" val="344720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a:extLst>
              <a:ext uri="{FF2B5EF4-FFF2-40B4-BE49-F238E27FC236}">
                <a16:creationId xmlns:a16="http://schemas.microsoft.com/office/drawing/2014/main" id="{45602991-A720-61C8-0BBE-6C34A58C8598}"/>
              </a:ext>
            </a:extLst>
          </p:cNvPr>
          <p:cNvSpPr>
            <a:spLocks noGrp="1"/>
          </p:cNvSpPr>
          <p:nvPr>
            <p:ph type="dt" sz="half" idx="10"/>
          </p:nvPr>
        </p:nvSpPr>
        <p:spPr/>
        <p:txBody>
          <a:bodyPr/>
          <a:lstStyle>
            <a:lvl1pPr>
              <a:defRPr/>
            </a:lvl1pPr>
          </a:lstStyle>
          <a:p>
            <a:pPr>
              <a:defRPr/>
            </a:pPr>
            <a:fld id="{53E775A1-8378-4A33-B688-14CBE6C0BE9F}" type="datetime1">
              <a:rPr lang="es-ES_tradnl" altLang="es-ES"/>
              <a:pPr>
                <a:defRPr/>
              </a:pPr>
              <a:t>14/06/2023</a:t>
            </a:fld>
            <a:endParaRPr lang="es-ES_tradnl" altLang="es-ES"/>
          </a:p>
        </p:txBody>
      </p:sp>
      <p:sp>
        <p:nvSpPr>
          <p:cNvPr id="4" name="Marcador de pie de página 4">
            <a:extLst>
              <a:ext uri="{FF2B5EF4-FFF2-40B4-BE49-F238E27FC236}">
                <a16:creationId xmlns:a16="http://schemas.microsoft.com/office/drawing/2014/main" id="{037EEF57-8A5F-9EC7-65D4-D5628B4850E5}"/>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F78E34A6-4479-85D0-9FBA-116B5EC8A074}"/>
              </a:ext>
            </a:extLst>
          </p:cNvPr>
          <p:cNvSpPr>
            <a:spLocks noGrp="1"/>
          </p:cNvSpPr>
          <p:nvPr>
            <p:ph type="sldNum" sz="quarter" idx="12"/>
          </p:nvPr>
        </p:nvSpPr>
        <p:spPr/>
        <p:txBody>
          <a:bodyPr/>
          <a:lstStyle>
            <a:lvl1pPr>
              <a:defRPr/>
            </a:lvl1pPr>
          </a:lstStyle>
          <a:p>
            <a:pPr>
              <a:defRPr/>
            </a:pPr>
            <a:fld id="{4CD5C911-1719-46E6-84D4-0F8584DA0FEE}" type="slidenum">
              <a:rPr lang="es-ES_tradnl" altLang="es-ES"/>
              <a:pPr>
                <a:defRPr/>
              </a:pPr>
              <a:t>‹Nº›</a:t>
            </a:fld>
            <a:endParaRPr lang="es-ES_tradnl" altLang="es-ES"/>
          </a:p>
        </p:txBody>
      </p:sp>
    </p:spTree>
    <p:extLst>
      <p:ext uri="{BB962C8B-B14F-4D97-AF65-F5344CB8AC3E}">
        <p14:creationId xmlns:p14="http://schemas.microsoft.com/office/powerpoint/2010/main" val="65804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36994B1C-FCF6-06F3-26C0-C7D1A2D8A16B}"/>
              </a:ext>
            </a:extLst>
          </p:cNvPr>
          <p:cNvSpPr>
            <a:spLocks noGrp="1"/>
          </p:cNvSpPr>
          <p:nvPr>
            <p:ph type="dt" sz="half" idx="10"/>
          </p:nvPr>
        </p:nvSpPr>
        <p:spPr/>
        <p:txBody>
          <a:bodyPr/>
          <a:lstStyle>
            <a:lvl1pPr>
              <a:defRPr/>
            </a:lvl1pPr>
          </a:lstStyle>
          <a:p>
            <a:pPr>
              <a:defRPr/>
            </a:pPr>
            <a:fld id="{C1593F30-F127-4A3B-96FC-F646A176684A}" type="datetime1">
              <a:rPr lang="es-ES_tradnl" altLang="es-ES"/>
              <a:pPr>
                <a:defRPr/>
              </a:pPr>
              <a:t>14/06/2023</a:t>
            </a:fld>
            <a:endParaRPr lang="es-ES_tradnl" altLang="es-ES"/>
          </a:p>
        </p:txBody>
      </p:sp>
      <p:sp>
        <p:nvSpPr>
          <p:cNvPr id="3" name="Marcador de pie de página 4">
            <a:extLst>
              <a:ext uri="{FF2B5EF4-FFF2-40B4-BE49-F238E27FC236}">
                <a16:creationId xmlns:a16="http://schemas.microsoft.com/office/drawing/2014/main" id="{F7B8CC95-148D-50DF-5AA4-B7D0CC4BF344}"/>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F31E89CF-FD4C-9C3A-3F3C-DA6AF56FD670}"/>
              </a:ext>
            </a:extLst>
          </p:cNvPr>
          <p:cNvSpPr>
            <a:spLocks noGrp="1"/>
          </p:cNvSpPr>
          <p:nvPr>
            <p:ph type="sldNum" sz="quarter" idx="12"/>
          </p:nvPr>
        </p:nvSpPr>
        <p:spPr/>
        <p:txBody>
          <a:bodyPr/>
          <a:lstStyle>
            <a:lvl1pPr>
              <a:defRPr/>
            </a:lvl1pPr>
          </a:lstStyle>
          <a:p>
            <a:pPr>
              <a:defRPr/>
            </a:pPr>
            <a:fld id="{11CB4399-6D8C-4672-992F-0413397DE338}" type="slidenum">
              <a:rPr lang="es-ES_tradnl" altLang="es-ES"/>
              <a:pPr>
                <a:defRPr/>
              </a:pPr>
              <a:t>‹Nº›</a:t>
            </a:fld>
            <a:endParaRPr lang="es-ES_tradnl" altLang="es-ES"/>
          </a:p>
        </p:txBody>
      </p:sp>
    </p:spTree>
    <p:extLst>
      <p:ext uri="{BB962C8B-B14F-4D97-AF65-F5344CB8AC3E}">
        <p14:creationId xmlns:p14="http://schemas.microsoft.com/office/powerpoint/2010/main" val="3753345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EC5B3DBF-9640-DB4B-73A4-C1F3C1E8D545}"/>
              </a:ext>
            </a:extLst>
          </p:cNvPr>
          <p:cNvSpPr>
            <a:spLocks noGrp="1"/>
          </p:cNvSpPr>
          <p:nvPr>
            <p:ph type="dt" sz="half" idx="10"/>
          </p:nvPr>
        </p:nvSpPr>
        <p:spPr/>
        <p:txBody>
          <a:bodyPr/>
          <a:lstStyle>
            <a:lvl1pPr>
              <a:defRPr/>
            </a:lvl1pPr>
          </a:lstStyle>
          <a:p>
            <a:pPr>
              <a:defRPr/>
            </a:pPr>
            <a:fld id="{1A02D1AE-E7FA-4033-A291-C593FA4054E5}"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6A87C20A-9E8F-3566-4D1F-C2B74518138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6B9DFB7E-E200-FA29-9C83-559383B37208}"/>
              </a:ext>
            </a:extLst>
          </p:cNvPr>
          <p:cNvSpPr>
            <a:spLocks noGrp="1"/>
          </p:cNvSpPr>
          <p:nvPr>
            <p:ph type="sldNum" sz="quarter" idx="12"/>
          </p:nvPr>
        </p:nvSpPr>
        <p:spPr/>
        <p:txBody>
          <a:bodyPr/>
          <a:lstStyle>
            <a:lvl1pPr>
              <a:defRPr/>
            </a:lvl1pPr>
          </a:lstStyle>
          <a:p>
            <a:pPr>
              <a:defRPr/>
            </a:pPr>
            <a:fld id="{CB2AA82D-08D3-4414-81C7-0F85D5F87B3B}" type="slidenum">
              <a:rPr lang="es-ES_tradnl" altLang="es-ES"/>
              <a:pPr>
                <a:defRPr/>
              </a:pPr>
              <a:t>‹Nº›</a:t>
            </a:fld>
            <a:endParaRPr lang="es-ES_tradnl" altLang="es-ES"/>
          </a:p>
        </p:txBody>
      </p:sp>
    </p:spTree>
    <p:extLst>
      <p:ext uri="{BB962C8B-B14F-4D97-AF65-F5344CB8AC3E}">
        <p14:creationId xmlns:p14="http://schemas.microsoft.com/office/powerpoint/2010/main" val="98950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24AAE3F2-F575-E2DC-B6A0-CDC8D5ABBD3E}"/>
              </a:ext>
            </a:extLst>
          </p:cNvPr>
          <p:cNvSpPr>
            <a:spLocks noGrp="1"/>
          </p:cNvSpPr>
          <p:nvPr>
            <p:ph type="dt" sz="half" idx="10"/>
          </p:nvPr>
        </p:nvSpPr>
        <p:spPr/>
        <p:txBody>
          <a:bodyPr/>
          <a:lstStyle>
            <a:lvl1pPr>
              <a:defRPr/>
            </a:lvl1pPr>
          </a:lstStyle>
          <a:p>
            <a:pPr>
              <a:defRPr/>
            </a:pPr>
            <a:fld id="{3572446E-40D9-4EFB-A2A3-13F08D0B27BB}"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1A0F98BA-D38D-D515-F8F3-901D7178C51E}"/>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B59299D9-3B54-2422-0295-B43F8A32ECA0}"/>
              </a:ext>
            </a:extLst>
          </p:cNvPr>
          <p:cNvSpPr>
            <a:spLocks noGrp="1"/>
          </p:cNvSpPr>
          <p:nvPr>
            <p:ph type="sldNum" sz="quarter" idx="12"/>
          </p:nvPr>
        </p:nvSpPr>
        <p:spPr/>
        <p:txBody>
          <a:bodyPr/>
          <a:lstStyle>
            <a:lvl1pPr>
              <a:defRPr/>
            </a:lvl1pPr>
          </a:lstStyle>
          <a:p>
            <a:pPr>
              <a:defRPr/>
            </a:pPr>
            <a:fld id="{ACA8F25B-422B-4BCA-BE86-19767AFFE9E2}" type="slidenum">
              <a:rPr lang="es-ES_tradnl" altLang="es-ES"/>
              <a:pPr>
                <a:defRPr/>
              </a:pPr>
              <a:t>‹Nº›</a:t>
            </a:fld>
            <a:endParaRPr lang="es-ES_tradnl" altLang="es-ES"/>
          </a:p>
        </p:txBody>
      </p:sp>
    </p:spTree>
    <p:extLst>
      <p:ext uri="{BB962C8B-B14F-4D97-AF65-F5344CB8AC3E}">
        <p14:creationId xmlns:p14="http://schemas.microsoft.com/office/powerpoint/2010/main" val="105774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FE5FA5E6-E4A3-E5A0-B76A-1A90247FB39A}"/>
              </a:ext>
            </a:extLst>
          </p:cNvPr>
          <p:cNvSpPr>
            <a:spLocks noGrp="1"/>
          </p:cNvSpPr>
          <p:nvPr>
            <p:ph type="dt" sz="half" idx="10"/>
          </p:nvPr>
        </p:nvSpPr>
        <p:spPr/>
        <p:txBody>
          <a:bodyPr/>
          <a:lstStyle>
            <a:lvl1pPr>
              <a:defRPr/>
            </a:lvl1pPr>
          </a:lstStyle>
          <a:p>
            <a:pPr>
              <a:defRPr/>
            </a:pPr>
            <a:fld id="{BE9FE657-B43F-4CAB-B91D-A8F50B457EAB}"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B5D4DFBA-DFF7-E9CD-9E74-BE2CDBC52279}"/>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4635A9CA-9E04-9443-481C-E07F39BABBBF}"/>
              </a:ext>
            </a:extLst>
          </p:cNvPr>
          <p:cNvSpPr>
            <a:spLocks noGrp="1"/>
          </p:cNvSpPr>
          <p:nvPr>
            <p:ph type="sldNum" sz="quarter" idx="12"/>
          </p:nvPr>
        </p:nvSpPr>
        <p:spPr/>
        <p:txBody>
          <a:bodyPr/>
          <a:lstStyle>
            <a:lvl1pPr>
              <a:defRPr/>
            </a:lvl1pPr>
          </a:lstStyle>
          <a:p>
            <a:pPr>
              <a:defRPr/>
            </a:pPr>
            <a:fld id="{2074267C-3DBF-4F90-B9F3-D9968FD4C017}" type="slidenum">
              <a:rPr lang="es-ES_tradnl" altLang="es-ES"/>
              <a:pPr>
                <a:defRPr/>
              </a:pPr>
              <a:t>‹Nº›</a:t>
            </a:fld>
            <a:endParaRPr lang="es-ES_tradnl" altLang="es-ES"/>
          </a:p>
        </p:txBody>
      </p:sp>
    </p:spTree>
    <p:extLst>
      <p:ext uri="{BB962C8B-B14F-4D97-AF65-F5344CB8AC3E}">
        <p14:creationId xmlns:p14="http://schemas.microsoft.com/office/powerpoint/2010/main" val="2659375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6DF2C3E6-8D96-63B3-5BF7-375A8765716D}"/>
              </a:ext>
            </a:extLst>
          </p:cNvPr>
          <p:cNvSpPr>
            <a:spLocks noGrp="1"/>
          </p:cNvSpPr>
          <p:nvPr>
            <p:ph type="dt" sz="half" idx="10"/>
          </p:nvPr>
        </p:nvSpPr>
        <p:spPr/>
        <p:txBody>
          <a:bodyPr/>
          <a:lstStyle>
            <a:lvl1pPr>
              <a:defRPr/>
            </a:lvl1pPr>
          </a:lstStyle>
          <a:p>
            <a:pPr>
              <a:defRPr/>
            </a:pPr>
            <a:fld id="{F04118B4-60BB-4409-98CE-C6187CF126AA}"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0B8B3068-D62F-1907-ABCE-7CC5F5F7C1B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4D6379AE-00E2-053C-20CC-3F98E40C7A46}"/>
              </a:ext>
            </a:extLst>
          </p:cNvPr>
          <p:cNvSpPr>
            <a:spLocks noGrp="1"/>
          </p:cNvSpPr>
          <p:nvPr>
            <p:ph type="sldNum" sz="quarter" idx="12"/>
          </p:nvPr>
        </p:nvSpPr>
        <p:spPr/>
        <p:txBody>
          <a:bodyPr/>
          <a:lstStyle>
            <a:lvl1pPr>
              <a:defRPr/>
            </a:lvl1pPr>
          </a:lstStyle>
          <a:p>
            <a:pPr>
              <a:defRPr/>
            </a:pPr>
            <a:fld id="{CABFA964-F76E-4E4A-9927-56E2B9EB0546}" type="slidenum">
              <a:rPr lang="es-ES_tradnl" altLang="es-ES"/>
              <a:pPr>
                <a:defRPr/>
              </a:pPr>
              <a:t>‹Nº›</a:t>
            </a:fld>
            <a:endParaRPr lang="es-ES_tradnl" altLang="es-ES"/>
          </a:p>
        </p:txBody>
      </p:sp>
    </p:spTree>
    <p:extLst>
      <p:ext uri="{BB962C8B-B14F-4D97-AF65-F5344CB8AC3E}">
        <p14:creationId xmlns:p14="http://schemas.microsoft.com/office/powerpoint/2010/main" val="169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E0F93FB9-8BC1-0C54-2EA4-03A7A7BE77F3}"/>
              </a:ext>
            </a:extLst>
          </p:cNvPr>
          <p:cNvSpPr>
            <a:spLocks noGrp="1"/>
          </p:cNvSpPr>
          <p:nvPr>
            <p:ph type="dt" sz="half" idx="10"/>
          </p:nvPr>
        </p:nvSpPr>
        <p:spPr/>
        <p:txBody>
          <a:bodyPr/>
          <a:lstStyle>
            <a:lvl1pPr>
              <a:defRPr/>
            </a:lvl1pPr>
          </a:lstStyle>
          <a:p>
            <a:pPr>
              <a:defRPr/>
            </a:pPr>
            <a:fld id="{6A0583A8-1D68-4A63-8723-027325121B9C}"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8FC2E879-C73A-FFA8-AAEF-55EA17566A8C}"/>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B3B4F86-5DF8-255E-C0F9-D06B0BEDEA2C}"/>
              </a:ext>
            </a:extLst>
          </p:cNvPr>
          <p:cNvSpPr>
            <a:spLocks noGrp="1"/>
          </p:cNvSpPr>
          <p:nvPr>
            <p:ph type="sldNum" sz="quarter" idx="12"/>
          </p:nvPr>
        </p:nvSpPr>
        <p:spPr/>
        <p:txBody>
          <a:bodyPr/>
          <a:lstStyle>
            <a:lvl1pPr>
              <a:defRPr/>
            </a:lvl1pPr>
          </a:lstStyle>
          <a:p>
            <a:pPr>
              <a:defRPr/>
            </a:pPr>
            <a:fld id="{DA26433E-7EFA-4931-979C-CDCB44ABF1F0}" type="slidenum">
              <a:rPr lang="es-ES_tradnl" altLang="es-ES"/>
              <a:pPr>
                <a:defRPr/>
              </a:pPr>
              <a:t>‹Nº›</a:t>
            </a:fld>
            <a:endParaRPr lang="es-ES_tradnl" altLang="es-ES"/>
          </a:p>
        </p:txBody>
      </p:sp>
    </p:spTree>
    <p:extLst>
      <p:ext uri="{BB962C8B-B14F-4D97-AF65-F5344CB8AC3E}">
        <p14:creationId xmlns:p14="http://schemas.microsoft.com/office/powerpoint/2010/main" val="314502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a:extLst>
              <a:ext uri="{FF2B5EF4-FFF2-40B4-BE49-F238E27FC236}">
                <a16:creationId xmlns:a16="http://schemas.microsoft.com/office/drawing/2014/main" id="{48E55762-2AE3-A477-B0EA-5E0B4F9B781D}"/>
              </a:ext>
            </a:extLst>
          </p:cNvPr>
          <p:cNvSpPr>
            <a:spLocks noGrp="1"/>
          </p:cNvSpPr>
          <p:nvPr>
            <p:ph type="dt" sz="half" idx="10"/>
          </p:nvPr>
        </p:nvSpPr>
        <p:spPr/>
        <p:txBody>
          <a:bodyPr/>
          <a:lstStyle>
            <a:lvl1pPr>
              <a:defRPr/>
            </a:lvl1pPr>
          </a:lstStyle>
          <a:p>
            <a:pPr>
              <a:defRPr/>
            </a:pPr>
            <a:fld id="{F45CB8A2-48B5-4CCF-B5DF-958B85D4E35D}"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AC0BCB31-BEF2-C018-86CF-A0BF0401A2E4}"/>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2C482040-0AB2-9EEF-AD5C-34A626F862DF}"/>
              </a:ext>
            </a:extLst>
          </p:cNvPr>
          <p:cNvSpPr>
            <a:spLocks noGrp="1"/>
          </p:cNvSpPr>
          <p:nvPr>
            <p:ph type="sldNum" sz="quarter" idx="12"/>
          </p:nvPr>
        </p:nvSpPr>
        <p:spPr/>
        <p:txBody>
          <a:bodyPr/>
          <a:lstStyle>
            <a:lvl1pPr>
              <a:defRPr/>
            </a:lvl1pPr>
          </a:lstStyle>
          <a:p>
            <a:fld id="{30A77E42-3A11-48BF-8AE0-F20DD3E8DC99}" type="slidenum">
              <a:rPr lang="es-ES_tradnl" altLang="es-ES"/>
              <a:pPr/>
              <a:t>‹Nº›</a:t>
            </a:fld>
            <a:endParaRPr lang="es-ES_tradnl" altLang="es-ES"/>
          </a:p>
        </p:txBody>
      </p:sp>
    </p:spTree>
    <p:extLst>
      <p:ext uri="{BB962C8B-B14F-4D97-AF65-F5344CB8AC3E}">
        <p14:creationId xmlns:p14="http://schemas.microsoft.com/office/powerpoint/2010/main" val="2762127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34C62521-0204-EB37-B2DC-508780052E29}"/>
              </a:ext>
            </a:extLst>
          </p:cNvPr>
          <p:cNvSpPr>
            <a:spLocks noGrp="1"/>
          </p:cNvSpPr>
          <p:nvPr>
            <p:ph type="dt" sz="half" idx="10"/>
          </p:nvPr>
        </p:nvSpPr>
        <p:spPr/>
        <p:txBody>
          <a:bodyPr/>
          <a:lstStyle>
            <a:lvl1pPr>
              <a:defRPr/>
            </a:lvl1pPr>
          </a:lstStyle>
          <a:p>
            <a:pPr>
              <a:defRPr/>
            </a:pPr>
            <a:fld id="{37D1F5F2-C796-4760-BC6F-09FCEA1AECD4}"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128F5016-88E3-AB92-4557-9421F33FE7D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079B038-24F0-C9D3-4BEC-AD08316A1B4E}"/>
              </a:ext>
            </a:extLst>
          </p:cNvPr>
          <p:cNvSpPr>
            <a:spLocks noGrp="1"/>
          </p:cNvSpPr>
          <p:nvPr>
            <p:ph type="sldNum" sz="quarter" idx="12"/>
          </p:nvPr>
        </p:nvSpPr>
        <p:spPr/>
        <p:txBody>
          <a:bodyPr/>
          <a:lstStyle>
            <a:lvl1pPr>
              <a:defRPr/>
            </a:lvl1pPr>
          </a:lstStyle>
          <a:p>
            <a:fld id="{010EC7AE-815B-4929-BB70-EE8101D29B79}" type="slidenum">
              <a:rPr lang="es-ES_tradnl" altLang="es-ES"/>
              <a:pPr/>
              <a:t>‹Nº›</a:t>
            </a:fld>
            <a:endParaRPr lang="es-ES_tradnl" altLang="es-ES"/>
          </a:p>
        </p:txBody>
      </p:sp>
    </p:spTree>
    <p:extLst>
      <p:ext uri="{BB962C8B-B14F-4D97-AF65-F5344CB8AC3E}">
        <p14:creationId xmlns:p14="http://schemas.microsoft.com/office/powerpoint/2010/main" val="3235539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17F693BC-64DF-9CED-8528-6EC107AFDBBA}"/>
              </a:ext>
            </a:extLst>
          </p:cNvPr>
          <p:cNvSpPr>
            <a:spLocks noGrp="1"/>
          </p:cNvSpPr>
          <p:nvPr>
            <p:ph type="dt" sz="half" idx="10"/>
          </p:nvPr>
        </p:nvSpPr>
        <p:spPr/>
        <p:txBody>
          <a:bodyPr/>
          <a:lstStyle>
            <a:lvl1pPr>
              <a:defRPr/>
            </a:lvl1pPr>
          </a:lstStyle>
          <a:p>
            <a:pPr>
              <a:defRPr/>
            </a:pPr>
            <a:fld id="{33835BC3-5BB0-48C5-9F3B-32279DDB3CC8}"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4A2B3953-3CA0-B541-2D34-1DFA104B2654}"/>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3D4EA90-8F4D-9F3E-E6EB-11575DB7A4D4}"/>
              </a:ext>
            </a:extLst>
          </p:cNvPr>
          <p:cNvSpPr>
            <a:spLocks noGrp="1"/>
          </p:cNvSpPr>
          <p:nvPr>
            <p:ph type="sldNum" sz="quarter" idx="12"/>
          </p:nvPr>
        </p:nvSpPr>
        <p:spPr/>
        <p:txBody>
          <a:bodyPr/>
          <a:lstStyle>
            <a:lvl1pPr>
              <a:defRPr/>
            </a:lvl1pPr>
          </a:lstStyle>
          <a:p>
            <a:fld id="{EEC80891-2AFF-447C-A390-E72D527A57C2}" type="slidenum">
              <a:rPr lang="es-ES_tradnl" altLang="es-ES"/>
              <a:pPr/>
              <a:t>‹Nº›</a:t>
            </a:fld>
            <a:endParaRPr lang="es-ES_tradnl" altLang="es-ES"/>
          </a:p>
        </p:txBody>
      </p:sp>
    </p:spTree>
    <p:extLst>
      <p:ext uri="{BB962C8B-B14F-4D97-AF65-F5344CB8AC3E}">
        <p14:creationId xmlns:p14="http://schemas.microsoft.com/office/powerpoint/2010/main" val="47886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a:extLst>
              <a:ext uri="{FF2B5EF4-FFF2-40B4-BE49-F238E27FC236}">
                <a16:creationId xmlns:a16="http://schemas.microsoft.com/office/drawing/2014/main" id="{4D4209CF-FC70-8087-95F7-81425CBA3AB3}"/>
              </a:ext>
            </a:extLst>
          </p:cNvPr>
          <p:cNvSpPr>
            <a:spLocks noGrp="1"/>
          </p:cNvSpPr>
          <p:nvPr>
            <p:ph type="dt" sz="half" idx="10"/>
          </p:nvPr>
        </p:nvSpPr>
        <p:spPr/>
        <p:txBody>
          <a:bodyPr/>
          <a:lstStyle>
            <a:lvl1pPr>
              <a:defRPr/>
            </a:lvl1pPr>
          </a:lstStyle>
          <a:p>
            <a:pPr>
              <a:defRPr/>
            </a:pPr>
            <a:fld id="{3C75D21F-EA62-4698-BA4A-A193FCD2BA2C}"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84AD41C4-6796-769A-0CA6-A6BC9C6899C5}"/>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9E05B84F-2D03-86A9-288C-79D87C09240E}"/>
              </a:ext>
            </a:extLst>
          </p:cNvPr>
          <p:cNvSpPr>
            <a:spLocks noGrp="1"/>
          </p:cNvSpPr>
          <p:nvPr>
            <p:ph type="sldNum" sz="quarter" idx="12"/>
          </p:nvPr>
        </p:nvSpPr>
        <p:spPr/>
        <p:txBody>
          <a:bodyPr/>
          <a:lstStyle>
            <a:lvl1pPr>
              <a:defRPr/>
            </a:lvl1pPr>
          </a:lstStyle>
          <a:p>
            <a:fld id="{23C3E10D-C718-4D46-99EB-7183756E98BC}" type="slidenum">
              <a:rPr lang="es-ES_tradnl" altLang="es-ES"/>
              <a:pPr/>
              <a:t>‹Nº›</a:t>
            </a:fld>
            <a:endParaRPr lang="es-ES_tradnl" altLang="es-ES"/>
          </a:p>
        </p:txBody>
      </p:sp>
    </p:spTree>
    <p:extLst>
      <p:ext uri="{BB962C8B-B14F-4D97-AF65-F5344CB8AC3E}">
        <p14:creationId xmlns:p14="http://schemas.microsoft.com/office/powerpoint/2010/main" val="2943273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a:extLst>
              <a:ext uri="{FF2B5EF4-FFF2-40B4-BE49-F238E27FC236}">
                <a16:creationId xmlns:a16="http://schemas.microsoft.com/office/drawing/2014/main" id="{F649BFAC-2BA4-F6F8-1723-078875F180ED}"/>
              </a:ext>
            </a:extLst>
          </p:cNvPr>
          <p:cNvSpPr>
            <a:spLocks noGrp="1"/>
          </p:cNvSpPr>
          <p:nvPr>
            <p:ph type="dt" sz="half" idx="10"/>
          </p:nvPr>
        </p:nvSpPr>
        <p:spPr/>
        <p:txBody>
          <a:bodyPr/>
          <a:lstStyle>
            <a:lvl1pPr>
              <a:defRPr/>
            </a:lvl1pPr>
          </a:lstStyle>
          <a:p>
            <a:pPr>
              <a:defRPr/>
            </a:pPr>
            <a:fld id="{0B9BB731-1AFB-4354-928B-F8FD4E846784}" type="datetime1">
              <a:rPr lang="es-ES_tradnl" altLang="es-ES"/>
              <a:pPr>
                <a:defRPr/>
              </a:pPr>
              <a:t>14/06/2023</a:t>
            </a:fld>
            <a:endParaRPr lang="es-ES_tradnl" altLang="es-ES" dirty="0"/>
          </a:p>
        </p:txBody>
      </p:sp>
      <p:sp>
        <p:nvSpPr>
          <p:cNvPr id="8" name="Marcador de pie de página 4">
            <a:extLst>
              <a:ext uri="{FF2B5EF4-FFF2-40B4-BE49-F238E27FC236}">
                <a16:creationId xmlns:a16="http://schemas.microsoft.com/office/drawing/2014/main" id="{989D7CC5-45C9-BB5E-FB67-1A1787B6CD55}"/>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E256EF07-B92C-2906-C3CD-9FDCBA6DA9C2}"/>
              </a:ext>
            </a:extLst>
          </p:cNvPr>
          <p:cNvSpPr>
            <a:spLocks noGrp="1"/>
          </p:cNvSpPr>
          <p:nvPr>
            <p:ph type="sldNum" sz="quarter" idx="12"/>
          </p:nvPr>
        </p:nvSpPr>
        <p:spPr/>
        <p:txBody>
          <a:bodyPr/>
          <a:lstStyle>
            <a:lvl1pPr>
              <a:defRPr/>
            </a:lvl1pPr>
          </a:lstStyle>
          <a:p>
            <a:fld id="{F35DB898-616D-40EC-B3AB-FB050A210F78}" type="slidenum">
              <a:rPr lang="es-ES_tradnl" altLang="es-ES"/>
              <a:pPr/>
              <a:t>‹Nº›</a:t>
            </a:fld>
            <a:endParaRPr lang="es-ES_tradnl" altLang="es-ES"/>
          </a:p>
        </p:txBody>
      </p:sp>
    </p:spTree>
    <p:extLst>
      <p:ext uri="{BB962C8B-B14F-4D97-AF65-F5344CB8AC3E}">
        <p14:creationId xmlns:p14="http://schemas.microsoft.com/office/powerpoint/2010/main" val="2152165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a:extLst>
              <a:ext uri="{FF2B5EF4-FFF2-40B4-BE49-F238E27FC236}">
                <a16:creationId xmlns:a16="http://schemas.microsoft.com/office/drawing/2014/main" id="{38FDC82A-0097-0A05-D24F-C20C50553A1F}"/>
              </a:ext>
            </a:extLst>
          </p:cNvPr>
          <p:cNvSpPr>
            <a:spLocks noGrp="1"/>
          </p:cNvSpPr>
          <p:nvPr>
            <p:ph type="dt" sz="half" idx="10"/>
          </p:nvPr>
        </p:nvSpPr>
        <p:spPr/>
        <p:txBody>
          <a:bodyPr/>
          <a:lstStyle>
            <a:lvl1pPr>
              <a:defRPr/>
            </a:lvl1pPr>
          </a:lstStyle>
          <a:p>
            <a:pPr>
              <a:defRPr/>
            </a:pPr>
            <a:fld id="{05B06BB6-19A5-4883-8C7F-30C1B9BEC81E}" type="datetime1">
              <a:rPr lang="es-ES_tradnl" altLang="es-ES"/>
              <a:pPr>
                <a:defRPr/>
              </a:pPr>
              <a:t>14/06/2023</a:t>
            </a:fld>
            <a:endParaRPr lang="es-ES_tradnl" altLang="es-ES" dirty="0"/>
          </a:p>
        </p:txBody>
      </p:sp>
      <p:sp>
        <p:nvSpPr>
          <p:cNvPr id="4" name="Marcador de pie de página 4">
            <a:extLst>
              <a:ext uri="{FF2B5EF4-FFF2-40B4-BE49-F238E27FC236}">
                <a16:creationId xmlns:a16="http://schemas.microsoft.com/office/drawing/2014/main" id="{B3779465-F757-3B2B-7963-D862B1267AFB}"/>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CBD3F3EE-0580-D825-40DA-07C49F7B8EFD}"/>
              </a:ext>
            </a:extLst>
          </p:cNvPr>
          <p:cNvSpPr>
            <a:spLocks noGrp="1"/>
          </p:cNvSpPr>
          <p:nvPr>
            <p:ph type="sldNum" sz="quarter" idx="12"/>
          </p:nvPr>
        </p:nvSpPr>
        <p:spPr/>
        <p:txBody>
          <a:bodyPr/>
          <a:lstStyle>
            <a:lvl1pPr>
              <a:defRPr/>
            </a:lvl1pPr>
          </a:lstStyle>
          <a:p>
            <a:fld id="{1EBCB769-AD16-4160-8267-F489C4ED0D37}" type="slidenum">
              <a:rPr lang="es-ES_tradnl" altLang="es-ES"/>
              <a:pPr/>
              <a:t>‹Nº›</a:t>
            </a:fld>
            <a:endParaRPr lang="es-ES_tradnl" altLang="es-ES"/>
          </a:p>
        </p:txBody>
      </p:sp>
    </p:spTree>
    <p:extLst>
      <p:ext uri="{BB962C8B-B14F-4D97-AF65-F5344CB8AC3E}">
        <p14:creationId xmlns:p14="http://schemas.microsoft.com/office/powerpoint/2010/main" val="2231902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C4745946-F5C0-D3F1-113A-A0763F9D17C1}"/>
              </a:ext>
            </a:extLst>
          </p:cNvPr>
          <p:cNvSpPr>
            <a:spLocks noGrp="1"/>
          </p:cNvSpPr>
          <p:nvPr>
            <p:ph type="dt" sz="half" idx="10"/>
          </p:nvPr>
        </p:nvSpPr>
        <p:spPr/>
        <p:txBody>
          <a:bodyPr/>
          <a:lstStyle>
            <a:lvl1pPr>
              <a:defRPr/>
            </a:lvl1pPr>
          </a:lstStyle>
          <a:p>
            <a:pPr>
              <a:defRPr/>
            </a:pPr>
            <a:fld id="{D91B27C7-B40A-488A-9FD2-98D2ADC3272D}" type="datetime1">
              <a:rPr lang="es-ES_tradnl" altLang="es-ES"/>
              <a:pPr>
                <a:defRPr/>
              </a:pPr>
              <a:t>14/06/2023</a:t>
            </a:fld>
            <a:endParaRPr lang="es-ES_tradnl" altLang="es-ES" dirty="0"/>
          </a:p>
        </p:txBody>
      </p:sp>
      <p:sp>
        <p:nvSpPr>
          <p:cNvPr id="3" name="Marcador de pie de página 4">
            <a:extLst>
              <a:ext uri="{FF2B5EF4-FFF2-40B4-BE49-F238E27FC236}">
                <a16:creationId xmlns:a16="http://schemas.microsoft.com/office/drawing/2014/main" id="{D7022766-D604-A559-79CF-7995DD70F1A7}"/>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474AA8A0-4E7D-D663-6CBE-2FC68E4E0ECF}"/>
              </a:ext>
            </a:extLst>
          </p:cNvPr>
          <p:cNvSpPr>
            <a:spLocks noGrp="1"/>
          </p:cNvSpPr>
          <p:nvPr>
            <p:ph type="sldNum" sz="quarter" idx="12"/>
          </p:nvPr>
        </p:nvSpPr>
        <p:spPr/>
        <p:txBody>
          <a:bodyPr/>
          <a:lstStyle>
            <a:lvl1pPr>
              <a:defRPr/>
            </a:lvl1pPr>
          </a:lstStyle>
          <a:p>
            <a:fld id="{7B4BDACC-080B-43EB-BB46-4E2EAE36CDEE}" type="slidenum">
              <a:rPr lang="es-ES_tradnl" altLang="es-ES"/>
              <a:pPr/>
              <a:t>‹Nº›</a:t>
            </a:fld>
            <a:endParaRPr lang="es-ES_tradnl" altLang="es-ES"/>
          </a:p>
        </p:txBody>
      </p:sp>
    </p:spTree>
    <p:extLst>
      <p:ext uri="{BB962C8B-B14F-4D97-AF65-F5344CB8AC3E}">
        <p14:creationId xmlns:p14="http://schemas.microsoft.com/office/powerpoint/2010/main" val="273174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251A9C68-4CDC-B6BA-D0F0-473CCCF2A783}"/>
              </a:ext>
            </a:extLst>
          </p:cNvPr>
          <p:cNvSpPr>
            <a:spLocks noGrp="1"/>
          </p:cNvSpPr>
          <p:nvPr>
            <p:ph type="dt" sz="half" idx="10"/>
          </p:nvPr>
        </p:nvSpPr>
        <p:spPr/>
        <p:txBody>
          <a:bodyPr/>
          <a:lstStyle>
            <a:lvl1pPr>
              <a:defRPr/>
            </a:lvl1pPr>
          </a:lstStyle>
          <a:p>
            <a:pPr>
              <a:defRPr/>
            </a:pPr>
            <a:fld id="{E93AA9EF-1245-4FA9-A804-27A26CD6D5BF}"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57739EE8-9E6F-860B-4246-A792607D59C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388065D-F0A0-BDBB-557E-4B69AC36E598}"/>
              </a:ext>
            </a:extLst>
          </p:cNvPr>
          <p:cNvSpPr>
            <a:spLocks noGrp="1"/>
          </p:cNvSpPr>
          <p:nvPr>
            <p:ph type="sldNum" sz="quarter" idx="12"/>
          </p:nvPr>
        </p:nvSpPr>
        <p:spPr/>
        <p:txBody>
          <a:bodyPr/>
          <a:lstStyle>
            <a:lvl1pPr>
              <a:defRPr/>
            </a:lvl1pPr>
          </a:lstStyle>
          <a:p>
            <a:pPr>
              <a:defRPr/>
            </a:pPr>
            <a:fld id="{1D3160EE-D6D6-49E7-BAA3-B882B06AC235}" type="slidenum">
              <a:rPr lang="es-ES_tradnl" altLang="es-ES"/>
              <a:pPr>
                <a:defRPr/>
              </a:pPr>
              <a:t>‹Nº›</a:t>
            </a:fld>
            <a:endParaRPr lang="es-ES_tradnl" altLang="es-ES"/>
          </a:p>
        </p:txBody>
      </p:sp>
    </p:spTree>
    <p:extLst>
      <p:ext uri="{BB962C8B-B14F-4D97-AF65-F5344CB8AC3E}">
        <p14:creationId xmlns:p14="http://schemas.microsoft.com/office/powerpoint/2010/main" val="64959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C43C2D34-6040-3025-080B-B2349157EB19}"/>
              </a:ext>
            </a:extLst>
          </p:cNvPr>
          <p:cNvSpPr>
            <a:spLocks noGrp="1"/>
          </p:cNvSpPr>
          <p:nvPr>
            <p:ph type="dt" sz="half" idx="10"/>
          </p:nvPr>
        </p:nvSpPr>
        <p:spPr/>
        <p:txBody>
          <a:bodyPr/>
          <a:lstStyle>
            <a:lvl1pPr>
              <a:defRPr/>
            </a:lvl1pPr>
          </a:lstStyle>
          <a:p>
            <a:pPr>
              <a:defRPr/>
            </a:pPr>
            <a:fld id="{9912088A-8FAE-4F75-BCAC-A861314B9BC8}"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B9F6B19A-BCB4-AD84-3E25-D614D36213C7}"/>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8F1C5670-4B74-CEC8-952C-62767B3AEC7C}"/>
              </a:ext>
            </a:extLst>
          </p:cNvPr>
          <p:cNvSpPr>
            <a:spLocks noGrp="1"/>
          </p:cNvSpPr>
          <p:nvPr>
            <p:ph type="sldNum" sz="quarter" idx="12"/>
          </p:nvPr>
        </p:nvSpPr>
        <p:spPr/>
        <p:txBody>
          <a:bodyPr/>
          <a:lstStyle>
            <a:lvl1pPr>
              <a:defRPr/>
            </a:lvl1pPr>
          </a:lstStyle>
          <a:p>
            <a:fld id="{ED03658E-A88E-44DD-B622-9606BE5B613D}" type="slidenum">
              <a:rPr lang="es-ES_tradnl" altLang="es-ES"/>
              <a:pPr/>
              <a:t>‹Nº›</a:t>
            </a:fld>
            <a:endParaRPr lang="es-ES_tradnl" altLang="es-ES"/>
          </a:p>
        </p:txBody>
      </p:sp>
    </p:spTree>
    <p:extLst>
      <p:ext uri="{BB962C8B-B14F-4D97-AF65-F5344CB8AC3E}">
        <p14:creationId xmlns:p14="http://schemas.microsoft.com/office/powerpoint/2010/main" val="970197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9A1B4661-97E0-2DF9-FD75-366FE56FF272}"/>
              </a:ext>
            </a:extLst>
          </p:cNvPr>
          <p:cNvSpPr>
            <a:spLocks noGrp="1"/>
          </p:cNvSpPr>
          <p:nvPr>
            <p:ph type="dt" sz="half" idx="10"/>
          </p:nvPr>
        </p:nvSpPr>
        <p:spPr/>
        <p:txBody>
          <a:bodyPr/>
          <a:lstStyle>
            <a:lvl1pPr>
              <a:defRPr/>
            </a:lvl1pPr>
          </a:lstStyle>
          <a:p>
            <a:pPr>
              <a:defRPr/>
            </a:pPr>
            <a:fld id="{C20C7F9F-79B6-4B11-BCE3-CF5DB2A47EC3}"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D6995192-59BF-1A3F-6D21-15FA5D5029F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7E61D37A-E7FF-B934-0C6F-106E8DF04463}"/>
              </a:ext>
            </a:extLst>
          </p:cNvPr>
          <p:cNvSpPr>
            <a:spLocks noGrp="1"/>
          </p:cNvSpPr>
          <p:nvPr>
            <p:ph type="sldNum" sz="quarter" idx="12"/>
          </p:nvPr>
        </p:nvSpPr>
        <p:spPr/>
        <p:txBody>
          <a:bodyPr/>
          <a:lstStyle>
            <a:lvl1pPr>
              <a:defRPr/>
            </a:lvl1pPr>
          </a:lstStyle>
          <a:p>
            <a:fld id="{D8F16FF0-2927-456F-9D30-5801F9F6E182}" type="slidenum">
              <a:rPr lang="es-ES_tradnl" altLang="es-ES"/>
              <a:pPr/>
              <a:t>‹Nº›</a:t>
            </a:fld>
            <a:endParaRPr lang="es-ES_tradnl" altLang="es-ES"/>
          </a:p>
        </p:txBody>
      </p:sp>
    </p:spTree>
    <p:extLst>
      <p:ext uri="{BB962C8B-B14F-4D97-AF65-F5344CB8AC3E}">
        <p14:creationId xmlns:p14="http://schemas.microsoft.com/office/powerpoint/2010/main" val="1373528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D21D21C3-4D51-AEE9-E809-590A77B648AD}"/>
              </a:ext>
            </a:extLst>
          </p:cNvPr>
          <p:cNvSpPr>
            <a:spLocks noGrp="1"/>
          </p:cNvSpPr>
          <p:nvPr>
            <p:ph type="dt" sz="half" idx="10"/>
          </p:nvPr>
        </p:nvSpPr>
        <p:spPr/>
        <p:txBody>
          <a:bodyPr/>
          <a:lstStyle>
            <a:lvl1pPr>
              <a:defRPr/>
            </a:lvl1pPr>
          </a:lstStyle>
          <a:p>
            <a:pPr>
              <a:defRPr/>
            </a:pPr>
            <a:fld id="{4917BCD5-F3EA-4EB3-86EB-39A231BDDD37}"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457C6A12-CF45-59A8-61D6-FB109C388CC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3AE9B523-EAFD-11CA-5569-52077B038525}"/>
              </a:ext>
            </a:extLst>
          </p:cNvPr>
          <p:cNvSpPr>
            <a:spLocks noGrp="1"/>
          </p:cNvSpPr>
          <p:nvPr>
            <p:ph type="sldNum" sz="quarter" idx="12"/>
          </p:nvPr>
        </p:nvSpPr>
        <p:spPr/>
        <p:txBody>
          <a:bodyPr/>
          <a:lstStyle>
            <a:lvl1pPr>
              <a:defRPr/>
            </a:lvl1pPr>
          </a:lstStyle>
          <a:p>
            <a:fld id="{6DB41014-7776-422A-8829-C941821FAC3B}" type="slidenum">
              <a:rPr lang="es-ES_tradnl" altLang="es-ES"/>
              <a:pPr/>
              <a:t>‹Nº›</a:t>
            </a:fld>
            <a:endParaRPr lang="es-ES_tradnl" altLang="es-ES"/>
          </a:p>
        </p:txBody>
      </p:sp>
    </p:spTree>
    <p:extLst>
      <p:ext uri="{BB962C8B-B14F-4D97-AF65-F5344CB8AC3E}">
        <p14:creationId xmlns:p14="http://schemas.microsoft.com/office/powerpoint/2010/main" val="349423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CDC7A5D7-8DBB-D8DB-CE81-C95ADD4FBA26}"/>
              </a:ext>
            </a:extLst>
          </p:cNvPr>
          <p:cNvSpPr>
            <a:spLocks noGrp="1"/>
          </p:cNvSpPr>
          <p:nvPr>
            <p:ph type="dt" sz="half" idx="10"/>
          </p:nvPr>
        </p:nvSpPr>
        <p:spPr/>
        <p:txBody>
          <a:bodyPr/>
          <a:lstStyle>
            <a:lvl1pPr>
              <a:defRPr/>
            </a:lvl1pPr>
          </a:lstStyle>
          <a:p>
            <a:pPr>
              <a:defRPr/>
            </a:pPr>
            <a:fld id="{A1EA9C79-AF04-49DF-8FD3-3C129E6171DC}"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7AAD13FE-E755-9EE9-1291-D96116DA81D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2DD965DC-7A4C-BB95-E018-1B826920A348}"/>
              </a:ext>
            </a:extLst>
          </p:cNvPr>
          <p:cNvSpPr>
            <a:spLocks noGrp="1"/>
          </p:cNvSpPr>
          <p:nvPr>
            <p:ph type="sldNum" sz="quarter" idx="12"/>
          </p:nvPr>
        </p:nvSpPr>
        <p:spPr/>
        <p:txBody>
          <a:bodyPr/>
          <a:lstStyle>
            <a:lvl1pPr>
              <a:defRPr/>
            </a:lvl1pPr>
          </a:lstStyle>
          <a:p>
            <a:fld id="{C4710DE5-1A2B-4942-85AF-61C696E9D2D9}" type="slidenum">
              <a:rPr lang="es-ES_tradnl" altLang="es-ES"/>
              <a:pPr/>
              <a:t>‹Nº›</a:t>
            </a:fld>
            <a:endParaRPr lang="es-ES_tradnl" altLang="es-ES"/>
          </a:p>
        </p:txBody>
      </p:sp>
    </p:spTree>
    <p:extLst>
      <p:ext uri="{BB962C8B-B14F-4D97-AF65-F5344CB8AC3E}">
        <p14:creationId xmlns:p14="http://schemas.microsoft.com/office/powerpoint/2010/main" val="26641506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a:extLst>
              <a:ext uri="{FF2B5EF4-FFF2-40B4-BE49-F238E27FC236}">
                <a16:creationId xmlns:a16="http://schemas.microsoft.com/office/drawing/2014/main" id="{BE76601A-FD39-C1E5-B176-20824DEF88AC}"/>
              </a:ext>
            </a:extLst>
          </p:cNvPr>
          <p:cNvSpPr>
            <a:spLocks noGrp="1"/>
          </p:cNvSpPr>
          <p:nvPr>
            <p:ph type="dt" sz="half" idx="10"/>
          </p:nvPr>
        </p:nvSpPr>
        <p:spPr/>
        <p:txBody>
          <a:bodyPr/>
          <a:lstStyle>
            <a:lvl1pPr>
              <a:defRPr/>
            </a:lvl1pPr>
          </a:lstStyle>
          <a:p>
            <a:pPr>
              <a:defRPr/>
            </a:pPr>
            <a:fld id="{C72CC990-0EBC-4332-9B06-05B00C4F3CD9}"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539A10E1-1436-988D-A61B-15C74798898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AC94B48C-06D2-2126-B1BF-2768CA13C60B}"/>
              </a:ext>
            </a:extLst>
          </p:cNvPr>
          <p:cNvSpPr>
            <a:spLocks noGrp="1"/>
          </p:cNvSpPr>
          <p:nvPr>
            <p:ph type="sldNum" sz="quarter" idx="12"/>
          </p:nvPr>
        </p:nvSpPr>
        <p:spPr/>
        <p:txBody>
          <a:bodyPr/>
          <a:lstStyle>
            <a:lvl1pPr>
              <a:defRPr/>
            </a:lvl1pPr>
          </a:lstStyle>
          <a:p>
            <a:pPr>
              <a:defRPr/>
            </a:pPr>
            <a:fld id="{66950C4E-E704-4BAB-9BE7-5EA89CC01C4C}" type="slidenum">
              <a:rPr lang="es-ES_tradnl" altLang="es-ES"/>
              <a:pPr>
                <a:defRPr/>
              </a:pPr>
              <a:t>‹Nº›</a:t>
            </a:fld>
            <a:endParaRPr lang="es-ES_tradnl" altLang="es-ES"/>
          </a:p>
        </p:txBody>
      </p:sp>
    </p:spTree>
    <p:extLst>
      <p:ext uri="{BB962C8B-B14F-4D97-AF65-F5344CB8AC3E}">
        <p14:creationId xmlns:p14="http://schemas.microsoft.com/office/powerpoint/2010/main" val="4285111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7D45FE27-74DC-E878-50D3-FB101E82DC4A}"/>
              </a:ext>
            </a:extLst>
          </p:cNvPr>
          <p:cNvSpPr>
            <a:spLocks noGrp="1"/>
          </p:cNvSpPr>
          <p:nvPr>
            <p:ph type="dt" sz="half" idx="10"/>
          </p:nvPr>
        </p:nvSpPr>
        <p:spPr/>
        <p:txBody>
          <a:bodyPr/>
          <a:lstStyle>
            <a:lvl1pPr>
              <a:defRPr/>
            </a:lvl1pPr>
          </a:lstStyle>
          <a:p>
            <a:pPr>
              <a:defRPr/>
            </a:pPr>
            <a:fld id="{1D5D0F54-2E45-4ECA-82A3-BA7E5581FA82}"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CC7A8687-6C9B-AD05-F5C2-CDF0D9DB26A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E76D362D-9862-0216-2938-EA61ECE02310}"/>
              </a:ext>
            </a:extLst>
          </p:cNvPr>
          <p:cNvSpPr>
            <a:spLocks noGrp="1"/>
          </p:cNvSpPr>
          <p:nvPr>
            <p:ph type="sldNum" sz="quarter" idx="12"/>
          </p:nvPr>
        </p:nvSpPr>
        <p:spPr/>
        <p:txBody>
          <a:bodyPr/>
          <a:lstStyle>
            <a:lvl1pPr>
              <a:defRPr/>
            </a:lvl1pPr>
          </a:lstStyle>
          <a:p>
            <a:pPr>
              <a:defRPr/>
            </a:pPr>
            <a:fld id="{5383D2CF-4F45-46C8-8D8D-A7F35311CD28}" type="slidenum">
              <a:rPr lang="es-ES_tradnl" altLang="es-ES"/>
              <a:pPr>
                <a:defRPr/>
              </a:pPr>
              <a:t>‹Nº›</a:t>
            </a:fld>
            <a:endParaRPr lang="es-ES_tradnl" altLang="es-ES"/>
          </a:p>
        </p:txBody>
      </p:sp>
    </p:spTree>
    <p:extLst>
      <p:ext uri="{BB962C8B-B14F-4D97-AF65-F5344CB8AC3E}">
        <p14:creationId xmlns:p14="http://schemas.microsoft.com/office/powerpoint/2010/main" val="2859838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4F97BB59-CAB1-CA30-897C-467B4B600A67}"/>
              </a:ext>
            </a:extLst>
          </p:cNvPr>
          <p:cNvSpPr>
            <a:spLocks noGrp="1"/>
          </p:cNvSpPr>
          <p:nvPr>
            <p:ph type="dt" sz="half" idx="10"/>
          </p:nvPr>
        </p:nvSpPr>
        <p:spPr/>
        <p:txBody>
          <a:bodyPr/>
          <a:lstStyle>
            <a:lvl1pPr>
              <a:defRPr/>
            </a:lvl1pPr>
          </a:lstStyle>
          <a:p>
            <a:pPr>
              <a:defRPr/>
            </a:pPr>
            <a:fld id="{8E85549F-3B6D-4104-8C25-049FD857F5E4}"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6EBA0C29-7F70-1F3A-3861-856964140DA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9786AE58-036E-9CE0-2634-9C2E53DF12B8}"/>
              </a:ext>
            </a:extLst>
          </p:cNvPr>
          <p:cNvSpPr>
            <a:spLocks noGrp="1"/>
          </p:cNvSpPr>
          <p:nvPr>
            <p:ph type="sldNum" sz="quarter" idx="12"/>
          </p:nvPr>
        </p:nvSpPr>
        <p:spPr/>
        <p:txBody>
          <a:bodyPr/>
          <a:lstStyle>
            <a:lvl1pPr>
              <a:defRPr/>
            </a:lvl1pPr>
          </a:lstStyle>
          <a:p>
            <a:pPr>
              <a:defRPr/>
            </a:pPr>
            <a:fld id="{ADB1D4DE-F24B-466C-9EE5-4611098805C7}" type="slidenum">
              <a:rPr lang="es-ES_tradnl" altLang="es-ES"/>
              <a:pPr>
                <a:defRPr/>
              </a:pPr>
              <a:t>‹Nº›</a:t>
            </a:fld>
            <a:endParaRPr lang="es-ES_tradnl" altLang="es-ES"/>
          </a:p>
        </p:txBody>
      </p:sp>
    </p:spTree>
    <p:extLst>
      <p:ext uri="{BB962C8B-B14F-4D97-AF65-F5344CB8AC3E}">
        <p14:creationId xmlns:p14="http://schemas.microsoft.com/office/powerpoint/2010/main" val="82972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a:extLst>
              <a:ext uri="{FF2B5EF4-FFF2-40B4-BE49-F238E27FC236}">
                <a16:creationId xmlns:a16="http://schemas.microsoft.com/office/drawing/2014/main" id="{0B89D847-C644-0F1F-6C5A-E2825F33E6DC}"/>
              </a:ext>
            </a:extLst>
          </p:cNvPr>
          <p:cNvSpPr>
            <a:spLocks noGrp="1"/>
          </p:cNvSpPr>
          <p:nvPr>
            <p:ph type="dt" sz="half" idx="10"/>
          </p:nvPr>
        </p:nvSpPr>
        <p:spPr/>
        <p:txBody>
          <a:bodyPr/>
          <a:lstStyle>
            <a:lvl1pPr>
              <a:defRPr/>
            </a:lvl1pPr>
          </a:lstStyle>
          <a:p>
            <a:pPr>
              <a:defRPr/>
            </a:pPr>
            <a:fld id="{4972D1F3-A351-48F2-B451-A3ABF2F868F3}"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A0E3BE84-1D99-5A61-83DB-33CFF783ECDC}"/>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A1D100E-A33A-6D3C-AC45-618D5BD07584}"/>
              </a:ext>
            </a:extLst>
          </p:cNvPr>
          <p:cNvSpPr>
            <a:spLocks noGrp="1"/>
          </p:cNvSpPr>
          <p:nvPr>
            <p:ph type="sldNum" sz="quarter" idx="12"/>
          </p:nvPr>
        </p:nvSpPr>
        <p:spPr/>
        <p:txBody>
          <a:bodyPr/>
          <a:lstStyle>
            <a:lvl1pPr>
              <a:defRPr/>
            </a:lvl1pPr>
          </a:lstStyle>
          <a:p>
            <a:pPr>
              <a:defRPr/>
            </a:pPr>
            <a:fld id="{C2995DCF-AE0B-4852-A579-E3C968C92EF9}" type="slidenum">
              <a:rPr lang="es-ES_tradnl" altLang="es-ES"/>
              <a:pPr>
                <a:defRPr/>
              </a:pPr>
              <a:t>‹Nº›</a:t>
            </a:fld>
            <a:endParaRPr lang="es-ES_tradnl" altLang="es-ES"/>
          </a:p>
        </p:txBody>
      </p:sp>
    </p:spTree>
    <p:extLst>
      <p:ext uri="{BB962C8B-B14F-4D97-AF65-F5344CB8AC3E}">
        <p14:creationId xmlns:p14="http://schemas.microsoft.com/office/powerpoint/2010/main" val="2408305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a:extLst>
              <a:ext uri="{FF2B5EF4-FFF2-40B4-BE49-F238E27FC236}">
                <a16:creationId xmlns:a16="http://schemas.microsoft.com/office/drawing/2014/main" id="{010E1EA3-C544-73D7-5441-542D3319E684}"/>
              </a:ext>
            </a:extLst>
          </p:cNvPr>
          <p:cNvSpPr>
            <a:spLocks noGrp="1"/>
          </p:cNvSpPr>
          <p:nvPr>
            <p:ph type="dt" sz="half" idx="10"/>
          </p:nvPr>
        </p:nvSpPr>
        <p:spPr/>
        <p:txBody>
          <a:bodyPr/>
          <a:lstStyle>
            <a:lvl1pPr>
              <a:defRPr/>
            </a:lvl1pPr>
          </a:lstStyle>
          <a:p>
            <a:pPr>
              <a:defRPr/>
            </a:pPr>
            <a:fld id="{BDABC3E0-7517-4B8E-BFD7-53E6BF398902}" type="datetime1">
              <a:rPr lang="es-ES_tradnl" altLang="es-ES"/>
              <a:pPr>
                <a:defRPr/>
              </a:pPr>
              <a:t>14/06/2023</a:t>
            </a:fld>
            <a:endParaRPr lang="es-ES_tradnl" altLang="es-ES" dirty="0"/>
          </a:p>
        </p:txBody>
      </p:sp>
      <p:sp>
        <p:nvSpPr>
          <p:cNvPr id="8" name="Marcador de pie de página 4">
            <a:extLst>
              <a:ext uri="{FF2B5EF4-FFF2-40B4-BE49-F238E27FC236}">
                <a16:creationId xmlns:a16="http://schemas.microsoft.com/office/drawing/2014/main" id="{8A52CF4A-EE70-E97F-7FC1-18F422C8577F}"/>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5C03EE55-0C58-FFBC-74B6-7EFB4E04FEC0}"/>
              </a:ext>
            </a:extLst>
          </p:cNvPr>
          <p:cNvSpPr>
            <a:spLocks noGrp="1"/>
          </p:cNvSpPr>
          <p:nvPr>
            <p:ph type="sldNum" sz="quarter" idx="12"/>
          </p:nvPr>
        </p:nvSpPr>
        <p:spPr/>
        <p:txBody>
          <a:bodyPr/>
          <a:lstStyle>
            <a:lvl1pPr>
              <a:defRPr/>
            </a:lvl1pPr>
          </a:lstStyle>
          <a:p>
            <a:pPr>
              <a:defRPr/>
            </a:pPr>
            <a:fld id="{A0CACF06-218C-40A4-99C1-7A044EF13C78}" type="slidenum">
              <a:rPr lang="es-ES_tradnl" altLang="es-ES"/>
              <a:pPr>
                <a:defRPr/>
              </a:pPr>
              <a:t>‹Nº›</a:t>
            </a:fld>
            <a:endParaRPr lang="es-ES_tradnl" altLang="es-ES"/>
          </a:p>
        </p:txBody>
      </p:sp>
    </p:spTree>
    <p:extLst>
      <p:ext uri="{BB962C8B-B14F-4D97-AF65-F5344CB8AC3E}">
        <p14:creationId xmlns:p14="http://schemas.microsoft.com/office/powerpoint/2010/main" val="220334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a:extLst>
              <a:ext uri="{FF2B5EF4-FFF2-40B4-BE49-F238E27FC236}">
                <a16:creationId xmlns:a16="http://schemas.microsoft.com/office/drawing/2014/main" id="{99AAA54E-0C56-D6F6-8983-120828295B1F}"/>
              </a:ext>
            </a:extLst>
          </p:cNvPr>
          <p:cNvSpPr>
            <a:spLocks noGrp="1"/>
          </p:cNvSpPr>
          <p:nvPr>
            <p:ph type="dt" sz="half" idx="10"/>
          </p:nvPr>
        </p:nvSpPr>
        <p:spPr/>
        <p:txBody>
          <a:bodyPr/>
          <a:lstStyle>
            <a:lvl1pPr>
              <a:defRPr/>
            </a:lvl1pPr>
          </a:lstStyle>
          <a:p>
            <a:pPr>
              <a:defRPr/>
            </a:pPr>
            <a:fld id="{0BB0581B-FC60-42CB-8B2B-4B487F1F3925}" type="datetime1">
              <a:rPr lang="es-ES_tradnl" altLang="es-ES"/>
              <a:pPr>
                <a:defRPr/>
              </a:pPr>
              <a:t>14/06/2023</a:t>
            </a:fld>
            <a:endParaRPr lang="es-ES_tradnl" altLang="es-ES" dirty="0"/>
          </a:p>
        </p:txBody>
      </p:sp>
      <p:sp>
        <p:nvSpPr>
          <p:cNvPr id="4" name="Marcador de pie de página 4">
            <a:extLst>
              <a:ext uri="{FF2B5EF4-FFF2-40B4-BE49-F238E27FC236}">
                <a16:creationId xmlns:a16="http://schemas.microsoft.com/office/drawing/2014/main" id="{F0E9C440-4A45-4532-A1EF-4355CE2C3F58}"/>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8C903326-E3E3-E6B3-1D32-0E1D6D44DCDA}"/>
              </a:ext>
            </a:extLst>
          </p:cNvPr>
          <p:cNvSpPr>
            <a:spLocks noGrp="1"/>
          </p:cNvSpPr>
          <p:nvPr>
            <p:ph type="sldNum" sz="quarter" idx="12"/>
          </p:nvPr>
        </p:nvSpPr>
        <p:spPr/>
        <p:txBody>
          <a:bodyPr/>
          <a:lstStyle>
            <a:lvl1pPr>
              <a:defRPr/>
            </a:lvl1pPr>
          </a:lstStyle>
          <a:p>
            <a:pPr>
              <a:defRPr/>
            </a:pPr>
            <a:fld id="{5EBED264-0DCC-4624-A4C6-A0F4018A7E85}" type="slidenum">
              <a:rPr lang="es-ES_tradnl" altLang="es-ES"/>
              <a:pPr>
                <a:defRPr/>
              </a:pPr>
              <a:t>‹Nº›</a:t>
            </a:fld>
            <a:endParaRPr lang="es-ES_tradnl" altLang="es-ES"/>
          </a:p>
        </p:txBody>
      </p:sp>
    </p:spTree>
    <p:extLst>
      <p:ext uri="{BB962C8B-B14F-4D97-AF65-F5344CB8AC3E}">
        <p14:creationId xmlns:p14="http://schemas.microsoft.com/office/powerpoint/2010/main" val="425092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a:extLst>
              <a:ext uri="{FF2B5EF4-FFF2-40B4-BE49-F238E27FC236}">
                <a16:creationId xmlns:a16="http://schemas.microsoft.com/office/drawing/2014/main" id="{0ABDE8D3-0F19-35E6-4AA2-C6279B40A567}"/>
              </a:ext>
            </a:extLst>
          </p:cNvPr>
          <p:cNvSpPr>
            <a:spLocks noGrp="1"/>
          </p:cNvSpPr>
          <p:nvPr>
            <p:ph type="dt" sz="half" idx="10"/>
          </p:nvPr>
        </p:nvSpPr>
        <p:spPr/>
        <p:txBody>
          <a:bodyPr/>
          <a:lstStyle>
            <a:lvl1pPr>
              <a:defRPr/>
            </a:lvl1pPr>
          </a:lstStyle>
          <a:p>
            <a:pPr>
              <a:defRPr/>
            </a:pPr>
            <a:fld id="{5144626C-BEA6-4229-8D2F-981BD71C8C42}"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133E1E71-9C4D-FB8D-DB59-3A275EB34C55}"/>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F41D6900-7E7B-F5F4-428F-0DC8933908E2}"/>
              </a:ext>
            </a:extLst>
          </p:cNvPr>
          <p:cNvSpPr>
            <a:spLocks noGrp="1"/>
          </p:cNvSpPr>
          <p:nvPr>
            <p:ph type="sldNum" sz="quarter" idx="12"/>
          </p:nvPr>
        </p:nvSpPr>
        <p:spPr/>
        <p:txBody>
          <a:bodyPr/>
          <a:lstStyle>
            <a:lvl1pPr>
              <a:defRPr/>
            </a:lvl1pPr>
          </a:lstStyle>
          <a:p>
            <a:pPr>
              <a:defRPr/>
            </a:pPr>
            <a:fld id="{4F170D9D-3A34-4812-B6E5-746759F45B91}" type="slidenum">
              <a:rPr lang="es-ES_tradnl" altLang="es-ES"/>
              <a:pPr>
                <a:defRPr/>
              </a:pPr>
              <a:t>‹Nº›</a:t>
            </a:fld>
            <a:endParaRPr lang="es-ES_tradnl" altLang="es-ES"/>
          </a:p>
        </p:txBody>
      </p:sp>
    </p:spTree>
    <p:extLst>
      <p:ext uri="{BB962C8B-B14F-4D97-AF65-F5344CB8AC3E}">
        <p14:creationId xmlns:p14="http://schemas.microsoft.com/office/powerpoint/2010/main" val="4081819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AC8C43B3-63B1-D206-5E6F-3A786ED9E883}"/>
              </a:ext>
            </a:extLst>
          </p:cNvPr>
          <p:cNvSpPr>
            <a:spLocks noGrp="1"/>
          </p:cNvSpPr>
          <p:nvPr>
            <p:ph type="dt" sz="half" idx="10"/>
          </p:nvPr>
        </p:nvSpPr>
        <p:spPr/>
        <p:txBody>
          <a:bodyPr/>
          <a:lstStyle>
            <a:lvl1pPr>
              <a:defRPr/>
            </a:lvl1pPr>
          </a:lstStyle>
          <a:p>
            <a:pPr>
              <a:defRPr/>
            </a:pPr>
            <a:fld id="{F48D0D43-0DFE-4A1E-8554-BA06A7CC0970}" type="datetime1">
              <a:rPr lang="es-ES_tradnl" altLang="es-ES"/>
              <a:pPr>
                <a:defRPr/>
              </a:pPr>
              <a:t>14/06/2023</a:t>
            </a:fld>
            <a:endParaRPr lang="es-ES_tradnl" altLang="es-ES" dirty="0"/>
          </a:p>
        </p:txBody>
      </p:sp>
      <p:sp>
        <p:nvSpPr>
          <p:cNvPr id="3" name="Marcador de pie de página 4">
            <a:extLst>
              <a:ext uri="{FF2B5EF4-FFF2-40B4-BE49-F238E27FC236}">
                <a16:creationId xmlns:a16="http://schemas.microsoft.com/office/drawing/2014/main" id="{307D7725-F945-3FE0-6CFF-693E2529FD87}"/>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0331F932-026B-8565-B6D5-E38E57B856C0}"/>
              </a:ext>
            </a:extLst>
          </p:cNvPr>
          <p:cNvSpPr>
            <a:spLocks noGrp="1"/>
          </p:cNvSpPr>
          <p:nvPr>
            <p:ph type="sldNum" sz="quarter" idx="12"/>
          </p:nvPr>
        </p:nvSpPr>
        <p:spPr/>
        <p:txBody>
          <a:bodyPr/>
          <a:lstStyle>
            <a:lvl1pPr>
              <a:defRPr/>
            </a:lvl1pPr>
          </a:lstStyle>
          <a:p>
            <a:pPr>
              <a:defRPr/>
            </a:pPr>
            <a:fld id="{96517937-21D9-4014-A27F-C06778214483}" type="slidenum">
              <a:rPr lang="es-ES_tradnl" altLang="es-ES"/>
              <a:pPr>
                <a:defRPr/>
              </a:pPr>
              <a:t>‹Nº›</a:t>
            </a:fld>
            <a:endParaRPr lang="es-ES_tradnl" altLang="es-ES"/>
          </a:p>
        </p:txBody>
      </p:sp>
    </p:spTree>
    <p:extLst>
      <p:ext uri="{BB962C8B-B14F-4D97-AF65-F5344CB8AC3E}">
        <p14:creationId xmlns:p14="http://schemas.microsoft.com/office/powerpoint/2010/main" val="678774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A3660010-6093-B0E8-F9AE-F958F26A36B9}"/>
              </a:ext>
            </a:extLst>
          </p:cNvPr>
          <p:cNvSpPr>
            <a:spLocks noGrp="1"/>
          </p:cNvSpPr>
          <p:nvPr>
            <p:ph type="dt" sz="half" idx="10"/>
          </p:nvPr>
        </p:nvSpPr>
        <p:spPr/>
        <p:txBody>
          <a:bodyPr/>
          <a:lstStyle>
            <a:lvl1pPr>
              <a:defRPr/>
            </a:lvl1pPr>
          </a:lstStyle>
          <a:p>
            <a:pPr>
              <a:defRPr/>
            </a:pPr>
            <a:fld id="{47025008-E1D9-4A29-A4C1-1C4C16218F62}"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133D2207-5BD7-DA22-C140-E241DF8F725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F06D901A-40E2-306A-84C6-1BFDACAC7448}"/>
              </a:ext>
            </a:extLst>
          </p:cNvPr>
          <p:cNvSpPr>
            <a:spLocks noGrp="1"/>
          </p:cNvSpPr>
          <p:nvPr>
            <p:ph type="sldNum" sz="quarter" idx="12"/>
          </p:nvPr>
        </p:nvSpPr>
        <p:spPr/>
        <p:txBody>
          <a:bodyPr/>
          <a:lstStyle>
            <a:lvl1pPr>
              <a:defRPr/>
            </a:lvl1pPr>
          </a:lstStyle>
          <a:p>
            <a:pPr>
              <a:defRPr/>
            </a:pPr>
            <a:fld id="{D1139C66-43CD-4CA8-8442-C53CFB98664C}" type="slidenum">
              <a:rPr lang="es-ES_tradnl" altLang="es-ES"/>
              <a:pPr>
                <a:defRPr/>
              </a:pPr>
              <a:t>‹Nº›</a:t>
            </a:fld>
            <a:endParaRPr lang="es-ES_tradnl" altLang="es-ES"/>
          </a:p>
        </p:txBody>
      </p:sp>
    </p:spTree>
    <p:extLst>
      <p:ext uri="{BB962C8B-B14F-4D97-AF65-F5344CB8AC3E}">
        <p14:creationId xmlns:p14="http://schemas.microsoft.com/office/powerpoint/2010/main" val="493397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0328973E-6CE6-4CB8-2E7D-E7506FD4A05C}"/>
              </a:ext>
            </a:extLst>
          </p:cNvPr>
          <p:cNvSpPr>
            <a:spLocks noGrp="1"/>
          </p:cNvSpPr>
          <p:nvPr>
            <p:ph type="dt" sz="half" idx="10"/>
          </p:nvPr>
        </p:nvSpPr>
        <p:spPr/>
        <p:txBody>
          <a:bodyPr/>
          <a:lstStyle>
            <a:lvl1pPr>
              <a:defRPr/>
            </a:lvl1pPr>
          </a:lstStyle>
          <a:p>
            <a:pPr>
              <a:defRPr/>
            </a:pPr>
            <a:fld id="{9E30A19A-0707-418A-95B8-E715D7BFBF07}" type="datetime1">
              <a:rPr lang="es-ES_tradnl" altLang="es-ES"/>
              <a:pPr>
                <a:defRPr/>
              </a:pPr>
              <a:t>14/06/2023</a:t>
            </a:fld>
            <a:endParaRPr lang="es-ES_tradnl" altLang="es-ES" dirty="0"/>
          </a:p>
        </p:txBody>
      </p:sp>
      <p:sp>
        <p:nvSpPr>
          <p:cNvPr id="6" name="Marcador de pie de página 4">
            <a:extLst>
              <a:ext uri="{FF2B5EF4-FFF2-40B4-BE49-F238E27FC236}">
                <a16:creationId xmlns:a16="http://schemas.microsoft.com/office/drawing/2014/main" id="{7DABD077-9E30-AB86-97A0-9D25CA53389C}"/>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31E7A1C-C7F2-340D-9A37-6D3ED5F7ACBF}"/>
              </a:ext>
            </a:extLst>
          </p:cNvPr>
          <p:cNvSpPr>
            <a:spLocks noGrp="1"/>
          </p:cNvSpPr>
          <p:nvPr>
            <p:ph type="sldNum" sz="quarter" idx="12"/>
          </p:nvPr>
        </p:nvSpPr>
        <p:spPr/>
        <p:txBody>
          <a:bodyPr/>
          <a:lstStyle>
            <a:lvl1pPr>
              <a:defRPr/>
            </a:lvl1pPr>
          </a:lstStyle>
          <a:p>
            <a:pPr>
              <a:defRPr/>
            </a:pPr>
            <a:fld id="{5256770E-4AC4-4023-B569-1979B4D29FAB}" type="slidenum">
              <a:rPr lang="es-ES_tradnl" altLang="es-ES"/>
              <a:pPr>
                <a:defRPr/>
              </a:pPr>
              <a:t>‹Nº›</a:t>
            </a:fld>
            <a:endParaRPr lang="es-ES_tradnl" altLang="es-ES"/>
          </a:p>
        </p:txBody>
      </p:sp>
    </p:spTree>
    <p:extLst>
      <p:ext uri="{BB962C8B-B14F-4D97-AF65-F5344CB8AC3E}">
        <p14:creationId xmlns:p14="http://schemas.microsoft.com/office/powerpoint/2010/main" val="3985064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35C9AAA6-A76A-4ABB-32CE-FBC2E7FCA7C1}"/>
              </a:ext>
            </a:extLst>
          </p:cNvPr>
          <p:cNvSpPr>
            <a:spLocks noGrp="1"/>
          </p:cNvSpPr>
          <p:nvPr>
            <p:ph type="dt" sz="half" idx="10"/>
          </p:nvPr>
        </p:nvSpPr>
        <p:spPr/>
        <p:txBody>
          <a:bodyPr/>
          <a:lstStyle>
            <a:lvl1pPr>
              <a:defRPr/>
            </a:lvl1pPr>
          </a:lstStyle>
          <a:p>
            <a:pPr>
              <a:defRPr/>
            </a:pPr>
            <a:fld id="{550F0559-2388-4572-BC66-429C50C925C9}"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467F272E-2752-2CF7-E2AD-B597D8B3202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6B2F93DF-909E-87D5-5A20-C9EB39C9F492}"/>
              </a:ext>
            </a:extLst>
          </p:cNvPr>
          <p:cNvSpPr>
            <a:spLocks noGrp="1"/>
          </p:cNvSpPr>
          <p:nvPr>
            <p:ph type="sldNum" sz="quarter" idx="12"/>
          </p:nvPr>
        </p:nvSpPr>
        <p:spPr/>
        <p:txBody>
          <a:bodyPr/>
          <a:lstStyle>
            <a:lvl1pPr>
              <a:defRPr/>
            </a:lvl1pPr>
          </a:lstStyle>
          <a:p>
            <a:pPr>
              <a:defRPr/>
            </a:pPr>
            <a:fld id="{9D86446A-A554-470E-9938-0243796E1093}" type="slidenum">
              <a:rPr lang="es-ES_tradnl" altLang="es-ES"/>
              <a:pPr>
                <a:defRPr/>
              </a:pPr>
              <a:t>‹Nº›</a:t>
            </a:fld>
            <a:endParaRPr lang="es-ES_tradnl" altLang="es-ES"/>
          </a:p>
        </p:txBody>
      </p:sp>
    </p:spTree>
    <p:extLst>
      <p:ext uri="{BB962C8B-B14F-4D97-AF65-F5344CB8AC3E}">
        <p14:creationId xmlns:p14="http://schemas.microsoft.com/office/powerpoint/2010/main" val="3249532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D51763B4-9124-FA55-FB49-30145B3A36E8}"/>
              </a:ext>
            </a:extLst>
          </p:cNvPr>
          <p:cNvSpPr>
            <a:spLocks noGrp="1"/>
          </p:cNvSpPr>
          <p:nvPr>
            <p:ph type="dt" sz="half" idx="10"/>
          </p:nvPr>
        </p:nvSpPr>
        <p:spPr/>
        <p:txBody>
          <a:bodyPr/>
          <a:lstStyle>
            <a:lvl1pPr>
              <a:defRPr/>
            </a:lvl1pPr>
          </a:lstStyle>
          <a:p>
            <a:pPr>
              <a:defRPr/>
            </a:pPr>
            <a:fld id="{B287D1CE-F20A-4919-9C09-64716DE2D72C}"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27EFB653-035B-D51A-C734-A461C8EEA06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649C0AD-42BC-B4D0-4F8E-2BF2B7D193FA}"/>
              </a:ext>
            </a:extLst>
          </p:cNvPr>
          <p:cNvSpPr>
            <a:spLocks noGrp="1"/>
          </p:cNvSpPr>
          <p:nvPr>
            <p:ph type="sldNum" sz="quarter" idx="12"/>
          </p:nvPr>
        </p:nvSpPr>
        <p:spPr/>
        <p:txBody>
          <a:bodyPr/>
          <a:lstStyle>
            <a:lvl1pPr>
              <a:defRPr/>
            </a:lvl1pPr>
          </a:lstStyle>
          <a:p>
            <a:pPr>
              <a:defRPr/>
            </a:pPr>
            <a:fld id="{134172F6-02B1-4C67-BB3E-10E181BF4E1C}" type="slidenum">
              <a:rPr lang="es-ES_tradnl" altLang="es-ES"/>
              <a:pPr>
                <a:defRPr/>
              </a:pPr>
              <a:t>‹Nº›</a:t>
            </a:fld>
            <a:endParaRPr lang="es-ES_tradnl" altLang="es-ES"/>
          </a:p>
        </p:txBody>
      </p:sp>
    </p:spTree>
    <p:extLst>
      <p:ext uri="{BB962C8B-B14F-4D97-AF65-F5344CB8AC3E}">
        <p14:creationId xmlns:p14="http://schemas.microsoft.com/office/powerpoint/2010/main" val="1199576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a:extLst>
              <a:ext uri="{FF2B5EF4-FFF2-40B4-BE49-F238E27FC236}">
                <a16:creationId xmlns:a16="http://schemas.microsoft.com/office/drawing/2014/main" id="{3A78F558-DB5E-7286-8BFB-712C5251D4AD}"/>
              </a:ext>
            </a:extLst>
          </p:cNvPr>
          <p:cNvSpPr>
            <a:spLocks noGrp="1"/>
          </p:cNvSpPr>
          <p:nvPr>
            <p:ph type="dt" sz="half" idx="10"/>
          </p:nvPr>
        </p:nvSpPr>
        <p:spPr/>
        <p:txBody>
          <a:bodyPr/>
          <a:lstStyle>
            <a:lvl1pPr>
              <a:defRPr/>
            </a:lvl1pPr>
          </a:lstStyle>
          <a:p>
            <a:pPr>
              <a:defRPr/>
            </a:pPr>
            <a:fld id="{3B2CF527-284B-45A0-8F46-96B7ADF80F98}"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6B3D43FA-81DA-4A87-D22E-D9179744DFE4}"/>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150C8E69-863E-942F-A4B9-72B21C75AEB7}"/>
              </a:ext>
            </a:extLst>
          </p:cNvPr>
          <p:cNvSpPr>
            <a:spLocks noGrp="1"/>
          </p:cNvSpPr>
          <p:nvPr>
            <p:ph type="sldNum" sz="quarter" idx="12"/>
          </p:nvPr>
        </p:nvSpPr>
        <p:spPr/>
        <p:txBody>
          <a:bodyPr/>
          <a:lstStyle>
            <a:lvl1pPr>
              <a:defRPr/>
            </a:lvl1pPr>
          </a:lstStyle>
          <a:p>
            <a:pPr>
              <a:defRPr/>
            </a:pPr>
            <a:fld id="{5DFCAD04-B9E5-4A94-9E96-763A7FC31E08}" type="slidenum">
              <a:rPr lang="es-ES_tradnl" altLang="es-ES"/>
              <a:pPr>
                <a:defRPr/>
              </a:pPr>
              <a:t>‹Nº›</a:t>
            </a:fld>
            <a:endParaRPr lang="es-ES_tradnl" altLang="es-ES"/>
          </a:p>
        </p:txBody>
      </p:sp>
    </p:spTree>
    <p:extLst>
      <p:ext uri="{BB962C8B-B14F-4D97-AF65-F5344CB8AC3E}">
        <p14:creationId xmlns:p14="http://schemas.microsoft.com/office/powerpoint/2010/main" val="1662687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C9BB1F5C-3786-11FC-892D-1AC1FE72ADA1}"/>
              </a:ext>
            </a:extLst>
          </p:cNvPr>
          <p:cNvSpPr>
            <a:spLocks noGrp="1"/>
          </p:cNvSpPr>
          <p:nvPr>
            <p:ph type="dt" sz="half" idx="10"/>
          </p:nvPr>
        </p:nvSpPr>
        <p:spPr/>
        <p:txBody>
          <a:bodyPr/>
          <a:lstStyle>
            <a:lvl1pPr>
              <a:defRPr/>
            </a:lvl1pPr>
          </a:lstStyle>
          <a:p>
            <a:pPr>
              <a:defRPr/>
            </a:pPr>
            <a:fld id="{C2B04D91-21A5-4CDF-82DB-DAF79EE04088}"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B14B9CE4-3FAF-49A7-E712-582D5C036548}"/>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E505521E-D031-01F3-32A4-E7D483591C6D}"/>
              </a:ext>
            </a:extLst>
          </p:cNvPr>
          <p:cNvSpPr>
            <a:spLocks noGrp="1"/>
          </p:cNvSpPr>
          <p:nvPr>
            <p:ph type="sldNum" sz="quarter" idx="12"/>
          </p:nvPr>
        </p:nvSpPr>
        <p:spPr/>
        <p:txBody>
          <a:bodyPr/>
          <a:lstStyle>
            <a:lvl1pPr>
              <a:defRPr/>
            </a:lvl1pPr>
          </a:lstStyle>
          <a:p>
            <a:pPr>
              <a:defRPr/>
            </a:pPr>
            <a:fld id="{C3CCD607-CD5A-4BBA-A8F3-2669AE4686B5}" type="slidenum">
              <a:rPr lang="es-ES_tradnl" altLang="es-ES"/>
              <a:pPr>
                <a:defRPr/>
              </a:pPr>
              <a:t>‹Nº›</a:t>
            </a:fld>
            <a:endParaRPr lang="es-ES_tradnl" altLang="es-ES"/>
          </a:p>
        </p:txBody>
      </p:sp>
    </p:spTree>
    <p:extLst>
      <p:ext uri="{BB962C8B-B14F-4D97-AF65-F5344CB8AC3E}">
        <p14:creationId xmlns:p14="http://schemas.microsoft.com/office/powerpoint/2010/main" val="1829833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6AFC397C-FFC9-69AF-3021-602B3E3A288B}"/>
              </a:ext>
            </a:extLst>
          </p:cNvPr>
          <p:cNvSpPr>
            <a:spLocks noGrp="1"/>
          </p:cNvSpPr>
          <p:nvPr>
            <p:ph type="dt" sz="half" idx="10"/>
          </p:nvPr>
        </p:nvSpPr>
        <p:spPr/>
        <p:txBody>
          <a:bodyPr/>
          <a:lstStyle>
            <a:lvl1pPr>
              <a:defRPr/>
            </a:lvl1pPr>
          </a:lstStyle>
          <a:p>
            <a:pPr>
              <a:defRPr/>
            </a:pPr>
            <a:fld id="{D21936C3-BA73-4EC5-8818-CA6539B0F887}"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10BB75B6-3DAE-4D8F-51E4-FF2F060354E0}"/>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D3D1C809-5BBB-65F4-316C-678BEC186836}"/>
              </a:ext>
            </a:extLst>
          </p:cNvPr>
          <p:cNvSpPr>
            <a:spLocks noGrp="1"/>
          </p:cNvSpPr>
          <p:nvPr>
            <p:ph type="sldNum" sz="quarter" idx="12"/>
          </p:nvPr>
        </p:nvSpPr>
        <p:spPr/>
        <p:txBody>
          <a:bodyPr/>
          <a:lstStyle>
            <a:lvl1pPr>
              <a:defRPr/>
            </a:lvl1pPr>
          </a:lstStyle>
          <a:p>
            <a:pPr>
              <a:defRPr/>
            </a:pPr>
            <a:fld id="{DC84B0E8-9E93-47EF-AFC8-A0EBE77F99A7}" type="slidenum">
              <a:rPr lang="es-ES_tradnl" altLang="es-ES"/>
              <a:pPr>
                <a:defRPr/>
              </a:pPr>
              <a:t>‹Nº›</a:t>
            </a:fld>
            <a:endParaRPr lang="es-ES_tradnl" altLang="es-ES"/>
          </a:p>
        </p:txBody>
      </p:sp>
    </p:spTree>
    <p:extLst>
      <p:ext uri="{BB962C8B-B14F-4D97-AF65-F5344CB8AC3E}">
        <p14:creationId xmlns:p14="http://schemas.microsoft.com/office/powerpoint/2010/main" val="2207898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3">
            <a:extLst>
              <a:ext uri="{FF2B5EF4-FFF2-40B4-BE49-F238E27FC236}">
                <a16:creationId xmlns:a16="http://schemas.microsoft.com/office/drawing/2014/main" id="{76141B40-DCE9-20CD-8796-AF1F431DA230}"/>
              </a:ext>
            </a:extLst>
          </p:cNvPr>
          <p:cNvSpPr>
            <a:spLocks noGrp="1"/>
          </p:cNvSpPr>
          <p:nvPr>
            <p:ph type="dt" sz="half" idx="10"/>
          </p:nvPr>
        </p:nvSpPr>
        <p:spPr/>
        <p:txBody>
          <a:bodyPr/>
          <a:lstStyle>
            <a:lvl1pPr>
              <a:defRPr/>
            </a:lvl1pPr>
          </a:lstStyle>
          <a:p>
            <a:pPr>
              <a:defRPr/>
            </a:pPr>
            <a:fld id="{116F098E-4487-457F-BC16-C8ED55D122AF}"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C545F55B-330E-7439-7AD5-743FEFA9AB34}"/>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E097821B-5E00-ABEF-DF55-641F8879C7DE}"/>
              </a:ext>
            </a:extLst>
          </p:cNvPr>
          <p:cNvSpPr>
            <a:spLocks noGrp="1"/>
          </p:cNvSpPr>
          <p:nvPr>
            <p:ph type="sldNum" sz="quarter" idx="12"/>
          </p:nvPr>
        </p:nvSpPr>
        <p:spPr/>
        <p:txBody>
          <a:bodyPr/>
          <a:lstStyle>
            <a:lvl1pPr>
              <a:defRPr/>
            </a:lvl1pPr>
          </a:lstStyle>
          <a:p>
            <a:pPr>
              <a:defRPr/>
            </a:pPr>
            <a:fld id="{8707F761-A311-492E-9BAA-D9BD771318DD}" type="slidenum">
              <a:rPr lang="es-ES_tradnl" altLang="es-ES"/>
              <a:pPr>
                <a:defRPr/>
              </a:pPr>
              <a:t>‹Nº›</a:t>
            </a:fld>
            <a:endParaRPr lang="es-ES_tradnl" altLang="es-ES"/>
          </a:p>
        </p:txBody>
      </p:sp>
    </p:spTree>
    <p:extLst>
      <p:ext uri="{BB962C8B-B14F-4D97-AF65-F5344CB8AC3E}">
        <p14:creationId xmlns:p14="http://schemas.microsoft.com/office/powerpoint/2010/main" val="2715818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a:extLst>
              <a:ext uri="{FF2B5EF4-FFF2-40B4-BE49-F238E27FC236}">
                <a16:creationId xmlns:a16="http://schemas.microsoft.com/office/drawing/2014/main" id="{5E96AE1C-0DCC-63E0-E72F-478BF0FC6BBE}"/>
              </a:ext>
            </a:extLst>
          </p:cNvPr>
          <p:cNvSpPr>
            <a:spLocks noGrp="1"/>
          </p:cNvSpPr>
          <p:nvPr>
            <p:ph type="dt" sz="half" idx="10"/>
          </p:nvPr>
        </p:nvSpPr>
        <p:spPr/>
        <p:txBody>
          <a:bodyPr/>
          <a:lstStyle>
            <a:lvl1pPr>
              <a:defRPr/>
            </a:lvl1pPr>
          </a:lstStyle>
          <a:p>
            <a:pPr>
              <a:defRPr/>
            </a:pPr>
            <a:fld id="{F6ADD24E-0860-4605-96C4-FF04567D456B}" type="datetime1">
              <a:rPr lang="es-ES_tradnl" altLang="es-ES"/>
              <a:pPr>
                <a:defRPr/>
              </a:pPr>
              <a:t>14/06/2023</a:t>
            </a:fld>
            <a:endParaRPr lang="es-ES_tradnl" altLang="es-ES"/>
          </a:p>
        </p:txBody>
      </p:sp>
      <p:sp>
        <p:nvSpPr>
          <p:cNvPr id="8" name="Marcador de pie de página 4">
            <a:extLst>
              <a:ext uri="{FF2B5EF4-FFF2-40B4-BE49-F238E27FC236}">
                <a16:creationId xmlns:a16="http://schemas.microsoft.com/office/drawing/2014/main" id="{8E31712E-F2F9-3BA6-CD32-F237F68CA28D}"/>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82974766-E007-C274-4E82-5AB29E4164D5}"/>
              </a:ext>
            </a:extLst>
          </p:cNvPr>
          <p:cNvSpPr>
            <a:spLocks noGrp="1"/>
          </p:cNvSpPr>
          <p:nvPr>
            <p:ph type="sldNum" sz="quarter" idx="12"/>
          </p:nvPr>
        </p:nvSpPr>
        <p:spPr/>
        <p:txBody>
          <a:bodyPr/>
          <a:lstStyle>
            <a:lvl1pPr>
              <a:defRPr/>
            </a:lvl1pPr>
          </a:lstStyle>
          <a:p>
            <a:pPr>
              <a:defRPr/>
            </a:pPr>
            <a:fld id="{22ED4E9D-C353-4F3C-A80B-A992551885E7}" type="slidenum">
              <a:rPr lang="es-ES_tradnl" altLang="es-ES"/>
              <a:pPr>
                <a:defRPr/>
              </a:pPr>
              <a:t>‹Nº›</a:t>
            </a:fld>
            <a:endParaRPr lang="es-ES_tradnl" altLang="es-ES"/>
          </a:p>
        </p:txBody>
      </p:sp>
    </p:spTree>
    <p:extLst>
      <p:ext uri="{BB962C8B-B14F-4D97-AF65-F5344CB8AC3E}">
        <p14:creationId xmlns:p14="http://schemas.microsoft.com/office/powerpoint/2010/main" val="11656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3">
            <a:extLst>
              <a:ext uri="{FF2B5EF4-FFF2-40B4-BE49-F238E27FC236}">
                <a16:creationId xmlns:a16="http://schemas.microsoft.com/office/drawing/2014/main" id="{EB23307E-B555-590E-FCD2-32F832705A3F}"/>
              </a:ext>
            </a:extLst>
          </p:cNvPr>
          <p:cNvSpPr>
            <a:spLocks noGrp="1"/>
          </p:cNvSpPr>
          <p:nvPr>
            <p:ph type="dt" sz="half" idx="10"/>
          </p:nvPr>
        </p:nvSpPr>
        <p:spPr/>
        <p:txBody>
          <a:bodyPr/>
          <a:lstStyle>
            <a:lvl1pPr>
              <a:defRPr/>
            </a:lvl1pPr>
          </a:lstStyle>
          <a:p>
            <a:pPr>
              <a:defRPr/>
            </a:pPr>
            <a:fld id="{7B4E32D1-5BE4-494D-91A6-03A7ACA8D4FD}" type="datetime1">
              <a:rPr lang="es-ES_tradnl" altLang="es-ES"/>
              <a:pPr>
                <a:defRPr/>
              </a:pPr>
              <a:t>14/06/2023</a:t>
            </a:fld>
            <a:endParaRPr lang="es-ES_tradnl" altLang="es-ES"/>
          </a:p>
        </p:txBody>
      </p:sp>
      <p:sp>
        <p:nvSpPr>
          <p:cNvPr id="8" name="Marcador de pie de página 4">
            <a:extLst>
              <a:ext uri="{FF2B5EF4-FFF2-40B4-BE49-F238E27FC236}">
                <a16:creationId xmlns:a16="http://schemas.microsoft.com/office/drawing/2014/main" id="{7746DE87-580F-22CB-2D16-7450682848EF}"/>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C7FC8DCC-3407-FCC3-7199-9873BB5BDE6D}"/>
              </a:ext>
            </a:extLst>
          </p:cNvPr>
          <p:cNvSpPr>
            <a:spLocks noGrp="1"/>
          </p:cNvSpPr>
          <p:nvPr>
            <p:ph type="sldNum" sz="quarter" idx="12"/>
          </p:nvPr>
        </p:nvSpPr>
        <p:spPr/>
        <p:txBody>
          <a:bodyPr/>
          <a:lstStyle>
            <a:lvl1pPr>
              <a:defRPr/>
            </a:lvl1pPr>
          </a:lstStyle>
          <a:p>
            <a:pPr>
              <a:defRPr/>
            </a:pPr>
            <a:fld id="{024B224E-9F95-4B2E-AEE0-D367B21A163C}" type="slidenum">
              <a:rPr lang="es-ES_tradnl" altLang="es-ES"/>
              <a:pPr>
                <a:defRPr/>
              </a:pPr>
              <a:t>‹Nº›</a:t>
            </a:fld>
            <a:endParaRPr lang="es-ES_tradnl" altLang="es-ES"/>
          </a:p>
        </p:txBody>
      </p:sp>
    </p:spTree>
    <p:extLst>
      <p:ext uri="{BB962C8B-B14F-4D97-AF65-F5344CB8AC3E}">
        <p14:creationId xmlns:p14="http://schemas.microsoft.com/office/powerpoint/2010/main" val="3532435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a:extLst>
              <a:ext uri="{FF2B5EF4-FFF2-40B4-BE49-F238E27FC236}">
                <a16:creationId xmlns:a16="http://schemas.microsoft.com/office/drawing/2014/main" id="{5B49BC22-9381-2205-D01C-CB2BF6426E33}"/>
              </a:ext>
            </a:extLst>
          </p:cNvPr>
          <p:cNvSpPr>
            <a:spLocks noGrp="1"/>
          </p:cNvSpPr>
          <p:nvPr>
            <p:ph type="dt" sz="half" idx="10"/>
          </p:nvPr>
        </p:nvSpPr>
        <p:spPr/>
        <p:txBody>
          <a:bodyPr/>
          <a:lstStyle>
            <a:lvl1pPr>
              <a:defRPr/>
            </a:lvl1pPr>
          </a:lstStyle>
          <a:p>
            <a:pPr>
              <a:defRPr/>
            </a:pPr>
            <a:fld id="{472F74E5-654D-4C3F-8E16-C026A26637B3}" type="datetime1">
              <a:rPr lang="es-ES_tradnl" altLang="es-ES"/>
              <a:pPr>
                <a:defRPr/>
              </a:pPr>
              <a:t>14/06/2023</a:t>
            </a:fld>
            <a:endParaRPr lang="es-ES_tradnl" altLang="es-ES"/>
          </a:p>
        </p:txBody>
      </p:sp>
      <p:sp>
        <p:nvSpPr>
          <p:cNvPr id="4" name="Marcador de pie de página 4">
            <a:extLst>
              <a:ext uri="{FF2B5EF4-FFF2-40B4-BE49-F238E27FC236}">
                <a16:creationId xmlns:a16="http://schemas.microsoft.com/office/drawing/2014/main" id="{C7083170-0E93-0A33-3020-01AE63C3791C}"/>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F69B4518-7EB2-C164-4020-3CC1A40B297B}"/>
              </a:ext>
            </a:extLst>
          </p:cNvPr>
          <p:cNvSpPr>
            <a:spLocks noGrp="1"/>
          </p:cNvSpPr>
          <p:nvPr>
            <p:ph type="sldNum" sz="quarter" idx="12"/>
          </p:nvPr>
        </p:nvSpPr>
        <p:spPr/>
        <p:txBody>
          <a:bodyPr/>
          <a:lstStyle>
            <a:lvl1pPr>
              <a:defRPr/>
            </a:lvl1pPr>
          </a:lstStyle>
          <a:p>
            <a:pPr>
              <a:defRPr/>
            </a:pPr>
            <a:fld id="{5FDB7D77-CBFB-4EEA-9710-7FA657617945}" type="slidenum">
              <a:rPr lang="es-ES_tradnl" altLang="es-ES"/>
              <a:pPr>
                <a:defRPr/>
              </a:pPr>
              <a:t>‹Nº›</a:t>
            </a:fld>
            <a:endParaRPr lang="es-ES_tradnl" altLang="es-ES"/>
          </a:p>
        </p:txBody>
      </p:sp>
    </p:spTree>
    <p:extLst>
      <p:ext uri="{BB962C8B-B14F-4D97-AF65-F5344CB8AC3E}">
        <p14:creationId xmlns:p14="http://schemas.microsoft.com/office/powerpoint/2010/main" val="3619862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5EAB41DB-EA3D-19A2-C068-1A1F21F1468C}"/>
              </a:ext>
            </a:extLst>
          </p:cNvPr>
          <p:cNvSpPr>
            <a:spLocks noGrp="1"/>
          </p:cNvSpPr>
          <p:nvPr>
            <p:ph type="dt" sz="half" idx="10"/>
          </p:nvPr>
        </p:nvSpPr>
        <p:spPr/>
        <p:txBody>
          <a:bodyPr/>
          <a:lstStyle>
            <a:lvl1pPr>
              <a:defRPr/>
            </a:lvl1pPr>
          </a:lstStyle>
          <a:p>
            <a:pPr>
              <a:defRPr/>
            </a:pPr>
            <a:fld id="{BE032D34-04C1-4FD5-9CCA-D46F2A71DE90}" type="datetime1">
              <a:rPr lang="es-ES_tradnl" altLang="es-ES"/>
              <a:pPr>
                <a:defRPr/>
              </a:pPr>
              <a:t>14/06/2023</a:t>
            </a:fld>
            <a:endParaRPr lang="es-ES_tradnl" altLang="es-ES"/>
          </a:p>
        </p:txBody>
      </p:sp>
      <p:sp>
        <p:nvSpPr>
          <p:cNvPr id="3" name="Marcador de pie de página 4">
            <a:extLst>
              <a:ext uri="{FF2B5EF4-FFF2-40B4-BE49-F238E27FC236}">
                <a16:creationId xmlns:a16="http://schemas.microsoft.com/office/drawing/2014/main" id="{8D322CB8-521A-3E03-47DE-00156A1AAACF}"/>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4231AD0D-1DE4-EFA0-92C2-D6DB238746A3}"/>
              </a:ext>
            </a:extLst>
          </p:cNvPr>
          <p:cNvSpPr>
            <a:spLocks noGrp="1"/>
          </p:cNvSpPr>
          <p:nvPr>
            <p:ph type="sldNum" sz="quarter" idx="12"/>
          </p:nvPr>
        </p:nvSpPr>
        <p:spPr/>
        <p:txBody>
          <a:bodyPr/>
          <a:lstStyle>
            <a:lvl1pPr>
              <a:defRPr/>
            </a:lvl1pPr>
          </a:lstStyle>
          <a:p>
            <a:pPr>
              <a:defRPr/>
            </a:pPr>
            <a:fld id="{EB160292-80B1-4CB6-A9C7-4EE072798A5D}" type="slidenum">
              <a:rPr lang="es-ES_tradnl" altLang="es-ES"/>
              <a:pPr>
                <a:defRPr/>
              </a:pPr>
              <a:t>‹Nº›</a:t>
            </a:fld>
            <a:endParaRPr lang="es-ES_tradnl" altLang="es-ES"/>
          </a:p>
        </p:txBody>
      </p:sp>
    </p:spTree>
    <p:extLst>
      <p:ext uri="{BB962C8B-B14F-4D97-AF65-F5344CB8AC3E}">
        <p14:creationId xmlns:p14="http://schemas.microsoft.com/office/powerpoint/2010/main" val="2056928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44349DF2-4AB3-E056-B08B-DB17FA22D770}"/>
              </a:ext>
            </a:extLst>
          </p:cNvPr>
          <p:cNvSpPr>
            <a:spLocks noGrp="1"/>
          </p:cNvSpPr>
          <p:nvPr>
            <p:ph type="dt" sz="half" idx="10"/>
          </p:nvPr>
        </p:nvSpPr>
        <p:spPr/>
        <p:txBody>
          <a:bodyPr/>
          <a:lstStyle>
            <a:lvl1pPr>
              <a:defRPr/>
            </a:lvl1pPr>
          </a:lstStyle>
          <a:p>
            <a:pPr>
              <a:defRPr/>
            </a:pPr>
            <a:fld id="{CE688FA6-7F13-43A1-B0DE-F54E9A386018}"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5607DF11-39AA-F544-6640-CE556ABADA5E}"/>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09436B83-26B7-2B75-3685-D57593B129DE}"/>
              </a:ext>
            </a:extLst>
          </p:cNvPr>
          <p:cNvSpPr>
            <a:spLocks noGrp="1"/>
          </p:cNvSpPr>
          <p:nvPr>
            <p:ph type="sldNum" sz="quarter" idx="12"/>
          </p:nvPr>
        </p:nvSpPr>
        <p:spPr/>
        <p:txBody>
          <a:bodyPr/>
          <a:lstStyle>
            <a:lvl1pPr>
              <a:defRPr/>
            </a:lvl1pPr>
          </a:lstStyle>
          <a:p>
            <a:pPr>
              <a:defRPr/>
            </a:pPr>
            <a:fld id="{FAB87702-1F35-4722-B38B-2E40680B5BA9}" type="slidenum">
              <a:rPr lang="es-ES_tradnl" altLang="es-ES"/>
              <a:pPr>
                <a:defRPr/>
              </a:pPr>
              <a:t>‹Nº›</a:t>
            </a:fld>
            <a:endParaRPr lang="es-ES_tradnl" altLang="es-ES"/>
          </a:p>
        </p:txBody>
      </p:sp>
    </p:spTree>
    <p:extLst>
      <p:ext uri="{BB962C8B-B14F-4D97-AF65-F5344CB8AC3E}">
        <p14:creationId xmlns:p14="http://schemas.microsoft.com/office/powerpoint/2010/main" val="92893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AA880927-5521-B6EE-1FBC-FECA26A88E4E}"/>
              </a:ext>
            </a:extLst>
          </p:cNvPr>
          <p:cNvSpPr>
            <a:spLocks noGrp="1"/>
          </p:cNvSpPr>
          <p:nvPr>
            <p:ph type="dt" sz="half" idx="10"/>
          </p:nvPr>
        </p:nvSpPr>
        <p:spPr/>
        <p:txBody>
          <a:bodyPr/>
          <a:lstStyle>
            <a:lvl1pPr>
              <a:defRPr/>
            </a:lvl1pPr>
          </a:lstStyle>
          <a:p>
            <a:pPr>
              <a:defRPr/>
            </a:pPr>
            <a:fld id="{DF657359-912B-4E42-9557-A2237FD15575}"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A2FE05FF-6124-90F4-9702-5131E8E0C08D}"/>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D634D1AF-0BFF-F5B2-374F-03A74E2CEE62}"/>
              </a:ext>
            </a:extLst>
          </p:cNvPr>
          <p:cNvSpPr>
            <a:spLocks noGrp="1"/>
          </p:cNvSpPr>
          <p:nvPr>
            <p:ph type="sldNum" sz="quarter" idx="12"/>
          </p:nvPr>
        </p:nvSpPr>
        <p:spPr/>
        <p:txBody>
          <a:bodyPr/>
          <a:lstStyle>
            <a:lvl1pPr>
              <a:defRPr/>
            </a:lvl1pPr>
          </a:lstStyle>
          <a:p>
            <a:pPr>
              <a:defRPr/>
            </a:pPr>
            <a:fld id="{4E3785B5-ECCF-4925-9115-4FDF910F0249}" type="slidenum">
              <a:rPr lang="es-ES_tradnl" altLang="es-ES"/>
              <a:pPr>
                <a:defRPr/>
              </a:pPr>
              <a:t>‹Nº›</a:t>
            </a:fld>
            <a:endParaRPr lang="es-ES_tradnl" altLang="es-ES"/>
          </a:p>
        </p:txBody>
      </p:sp>
    </p:spTree>
    <p:extLst>
      <p:ext uri="{BB962C8B-B14F-4D97-AF65-F5344CB8AC3E}">
        <p14:creationId xmlns:p14="http://schemas.microsoft.com/office/powerpoint/2010/main" val="1693763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B770AEC9-85B5-578D-28B9-0239E1D3FD8B}"/>
              </a:ext>
            </a:extLst>
          </p:cNvPr>
          <p:cNvSpPr>
            <a:spLocks noGrp="1"/>
          </p:cNvSpPr>
          <p:nvPr>
            <p:ph type="dt" sz="half" idx="10"/>
          </p:nvPr>
        </p:nvSpPr>
        <p:spPr/>
        <p:txBody>
          <a:bodyPr/>
          <a:lstStyle>
            <a:lvl1pPr>
              <a:defRPr/>
            </a:lvl1pPr>
          </a:lstStyle>
          <a:p>
            <a:pPr>
              <a:defRPr/>
            </a:pPr>
            <a:fld id="{C91BCE22-01C5-49B5-9038-0441F95F7B83}"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B2D4F6D9-CC1C-60BB-9299-518E5173D975}"/>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46FDD79-68DE-46C7-5F9A-C0BE26CFC78A}"/>
              </a:ext>
            </a:extLst>
          </p:cNvPr>
          <p:cNvSpPr>
            <a:spLocks noGrp="1"/>
          </p:cNvSpPr>
          <p:nvPr>
            <p:ph type="sldNum" sz="quarter" idx="12"/>
          </p:nvPr>
        </p:nvSpPr>
        <p:spPr/>
        <p:txBody>
          <a:bodyPr/>
          <a:lstStyle>
            <a:lvl1pPr>
              <a:defRPr/>
            </a:lvl1pPr>
          </a:lstStyle>
          <a:p>
            <a:pPr>
              <a:defRPr/>
            </a:pPr>
            <a:fld id="{6D44AD22-6063-4865-90BA-3B07B42E5007}" type="slidenum">
              <a:rPr lang="es-ES_tradnl" altLang="es-ES"/>
              <a:pPr>
                <a:defRPr/>
              </a:pPr>
              <a:t>‹Nº›</a:t>
            </a:fld>
            <a:endParaRPr lang="es-ES_tradnl" altLang="es-ES"/>
          </a:p>
        </p:txBody>
      </p:sp>
    </p:spTree>
    <p:extLst>
      <p:ext uri="{BB962C8B-B14F-4D97-AF65-F5344CB8AC3E}">
        <p14:creationId xmlns:p14="http://schemas.microsoft.com/office/powerpoint/2010/main" val="83476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a:extLst>
              <a:ext uri="{FF2B5EF4-FFF2-40B4-BE49-F238E27FC236}">
                <a16:creationId xmlns:a16="http://schemas.microsoft.com/office/drawing/2014/main" id="{ACB94C9B-3137-B293-F64B-0681D9056713}"/>
              </a:ext>
            </a:extLst>
          </p:cNvPr>
          <p:cNvSpPr>
            <a:spLocks noGrp="1"/>
          </p:cNvSpPr>
          <p:nvPr>
            <p:ph type="dt" sz="half" idx="10"/>
          </p:nvPr>
        </p:nvSpPr>
        <p:spPr/>
        <p:txBody>
          <a:bodyPr/>
          <a:lstStyle>
            <a:lvl1pPr>
              <a:defRPr/>
            </a:lvl1pPr>
          </a:lstStyle>
          <a:p>
            <a:pPr>
              <a:defRPr/>
            </a:pPr>
            <a:fld id="{7D7968AA-F09E-4D48-BD0F-A1E2BED0DA72}"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D498E868-E545-7827-606A-677C1443A0A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FBF39ABA-9C92-3339-6E34-40EE223BC35D}"/>
              </a:ext>
            </a:extLst>
          </p:cNvPr>
          <p:cNvSpPr>
            <a:spLocks noGrp="1"/>
          </p:cNvSpPr>
          <p:nvPr>
            <p:ph type="sldNum" sz="quarter" idx="12"/>
          </p:nvPr>
        </p:nvSpPr>
        <p:spPr/>
        <p:txBody>
          <a:bodyPr/>
          <a:lstStyle>
            <a:lvl1pPr>
              <a:defRPr/>
            </a:lvl1pPr>
          </a:lstStyle>
          <a:p>
            <a:pPr>
              <a:defRPr/>
            </a:pPr>
            <a:fld id="{44E93BFA-ED94-4A27-9C93-4DD6BC9DAA85}" type="slidenum">
              <a:rPr lang="es-ES_tradnl" altLang="es-ES"/>
              <a:pPr>
                <a:defRPr/>
              </a:pPr>
              <a:t>‹Nº›</a:t>
            </a:fld>
            <a:endParaRPr lang="es-ES_tradnl" altLang="es-ES"/>
          </a:p>
        </p:txBody>
      </p:sp>
    </p:spTree>
    <p:extLst>
      <p:ext uri="{BB962C8B-B14F-4D97-AF65-F5344CB8AC3E}">
        <p14:creationId xmlns:p14="http://schemas.microsoft.com/office/powerpoint/2010/main" val="221182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3">
            <a:extLst>
              <a:ext uri="{FF2B5EF4-FFF2-40B4-BE49-F238E27FC236}">
                <a16:creationId xmlns:a16="http://schemas.microsoft.com/office/drawing/2014/main" id="{210EA556-336B-B6F8-7F1E-982CFF66BC9B}"/>
              </a:ext>
            </a:extLst>
          </p:cNvPr>
          <p:cNvSpPr>
            <a:spLocks noGrp="1"/>
          </p:cNvSpPr>
          <p:nvPr>
            <p:ph type="dt" sz="half" idx="10"/>
          </p:nvPr>
        </p:nvSpPr>
        <p:spPr/>
        <p:txBody>
          <a:bodyPr/>
          <a:lstStyle>
            <a:lvl1pPr>
              <a:defRPr/>
            </a:lvl1pPr>
          </a:lstStyle>
          <a:p>
            <a:pPr>
              <a:defRPr/>
            </a:pPr>
            <a:fld id="{0437615D-1862-4345-9B86-C566035FD965}" type="datetime1">
              <a:rPr lang="es-ES_tradnl" altLang="es-ES"/>
              <a:pPr>
                <a:defRPr/>
              </a:pPr>
              <a:t>14/06/2023</a:t>
            </a:fld>
            <a:endParaRPr lang="es-ES_tradnl" altLang="es-ES"/>
          </a:p>
        </p:txBody>
      </p:sp>
      <p:sp>
        <p:nvSpPr>
          <p:cNvPr id="4" name="Marcador de pie de página 4">
            <a:extLst>
              <a:ext uri="{FF2B5EF4-FFF2-40B4-BE49-F238E27FC236}">
                <a16:creationId xmlns:a16="http://schemas.microsoft.com/office/drawing/2014/main" id="{E4E4EF93-3227-7DC2-A41B-C1B83C7014ED}"/>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3288906C-3BFC-BFD2-EA49-32D4651B054F}"/>
              </a:ext>
            </a:extLst>
          </p:cNvPr>
          <p:cNvSpPr>
            <a:spLocks noGrp="1"/>
          </p:cNvSpPr>
          <p:nvPr>
            <p:ph type="sldNum" sz="quarter" idx="12"/>
          </p:nvPr>
        </p:nvSpPr>
        <p:spPr/>
        <p:txBody>
          <a:bodyPr/>
          <a:lstStyle>
            <a:lvl1pPr>
              <a:defRPr/>
            </a:lvl1pPr>
          </a:lstStyle>
          <a:p>
            <a:pPr>
              <a:defRPr/>
            </a:pPr>
            <a:fld id="{3641F6A9-E9ED-44C4-BF0D-07F773E35310}" type="slidenum">
              <a:rPr lang="es-ES_tradnl" altLang="es-ES"/>
              <a:pPr>
                <a:defRPr/>
              </a:pPr>
              <a:t>‹Nº›</a:t>
            </a:fld>
            <a:endParaRPr lang="es-ES_tradnl" altLang="es-ES"/>
          </a:p>
        </p:txBody>
      </p:sp>
    </p:spTree>
    <p:extLst>
      <p:ext uri="{BB962C8B-B14F-4D97-AF65-F5344CB8AC3E}">
        <p14:creationId xmlns:p14="http://schemas.microsoft.com/office/powerpoint/2010/main" val="156738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4A2296DF-D68B-69B6-8513-D8C86EABDC9C}"/>
              </a:ext>
            </a:extLst>
          </p:cNvPr>
          <p:cNvSpPr>
            <a:spLocks noGrp="1"/>
          </p:cNvSpPr>
          <p:nvPr>
            <p:ph type="dt" sz="half" idx="10"/>
          </p:nvPr>
        </p:nvSpPr>
        <p:spPr/>
        <p:txBody>
          <a:bodyPr/>
          <a:lstStyle>
            <a:lvl1pPr>
              <a:defRPr/>
            </a:lvl1pPr>
          </a:lstStyle>
          <a:p>
            <a:pPr>
              <a:defRPr/>
            </a:pPr>
            <a:fld id="{944A9DA6-57EF-445D-9201-7B86BFA959ED}" type="datetime1">
              <a:rPr lang="es-ES_tradnl" altLang="es-ES"/>
              <a:pPr>
                <a:defRPr/>
              </a:pPr>
              <a:t>14/06/2023</a:t>
            </a:fld>
            <a:endParaRPr lang="es-ES_tradnl" altLang="es-ES"/>
          </a:p>
        </p:txBody>
      </p:sp>
      <p:sp>
        <p:nvSpPr>
          <p:cNvPr id="3" name="Marcador de pie de página 4">
            <a:extLst>
              <a:ext uri="{FF2B5EF4-FFF2-40B4-BE49-F238E27FC236}">
                <a16:creationId xmlns:a16="http://schemas.microsoft.com/office/drawing/2014/main" id="{59A20777-9A70-24EB-6D69-B583B22542F4}"/>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8FA95A2A-63C5-39AD-BF7D-FF1C46A1BC51}"/>
              </a:ext>
            </a:extLst>
          </p:cNvPr>
          <p:cNvSpPr>
            <a:spLocks noGrp="1"/>
          </p:cNvSpPr>
          <p:nvPr>
            <p:ph type="sldNum" sz="quarter" idx="12"/>
          </p:nvPr>
        </p:nvSpPr>
        <p:spPr/>
        <p:txBody>
          <a:bodyPr/>
          <a:lstStyle>
            <a:lvl1pPr>
              <a:defRPr/>
            </a:lvl1pPr>
          </a:lstStyle>
          <a:p>
            <a:pPr>
              <a:defRPr/>
            </a:pPr>
            <a:fld id="{12BD0B5B-DEFC-4FEF-AC45-1C65142C51EB}" type="slidenum">
              <a:rPr lang="es-ES_tradnl" altLang="es-ES"/>
              <a:pPr>
                <a:defRPr/>
              </a:pPr>
              <a:t>‹Nº›</a:t>
            </a:fld>
            <a:endParaRPr lang="es-ES_tradnl" altLang="es-ES"/>
          </a:p>
        </p:txBody>
      </p:sp>
    </p:spTree>
    <p:extLst>
      <p:ext uri="{BB962C8B-B14F-4D97-AF65-F5344CB8AC3E}">
        <p14:creationId xmlns:p14="http://schemas.microsoft.com/office/powerpoint/2010/main" val="123751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8B89DC41-0B61-1342-AE93-62F620E432C5}"/>
              </a:ext>
            </a:extLst>
          </p:cNvPr>
          <p:cNvSpPr>
            <a:spLocks noGrp="1"/>
          </p:cNvSpPr>
          <p:nvPr>
            <p:ph type="dt" sz="half" idx="10"/>
          </p:nvPr>
        </p:nvSpPr>
        <p:spPr/>
        <p:txBody>
          <a:bodyPr/>
          <a:lstStyle>
            <a:lvl1pPr>
              <a:defRPr/>
            </a:lvl1pPr>
          </a:lstStyle>
          <a:p>
            <a:pPr>
              <a:defRPr/>
            </a:pPr>
            <a:fld id="{CDFF157F-9EFA-4B52-90AB-94F8BF5E7D4F}"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76E9ABAE-4B5E-3064-C120-85FDF5A11844}"/>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46914BD3-6D20-9F39-ED3F-52F0096D2601}"/>
              </a:ext>
            </a:extLst>
          </p:cNvPr>
          <p:cNvSpPr>
            <a:spLocks noGrp="1"/>
          </p:cNvSpPr>
          <p:nvPr>
            <p:ph type="sldNum" sz="quarter" idx="12"/>
          </p:nvPr>
        </p:nvSpPr>
        <p:spPr/>
        <p:txBody>
          <a:bodyPr/>
          <a:lstStyle>
            <a:lvl1pPr>
              <a:defRPr/>
            </a:lvl1pPr>
          </a:lstStyle>
          <a:p>
            <a:pPr>
              <a:defRPr/>
            </a:pPr>
            <a:fld id="{DD0D6879-CEC1-456B-94C1-C44278A0EEFC}" type="slidenum">
              <a:rPr lang="es-ES_tradnl" altLang="es-ES"/>
              <a:pPr>
                <a:defRPr/>
              </a:pPr>
              <a:t>‹Nº›</a:t>
            </a:fld>
            <a:endParaRPr lang="es-ES_tradnl" altLang="es-ES"/>
          </a:p>
        </p:txBody>
      </p:sp>
    </p:spTree>
    <p:extLst>
      <p:ext uri="{BB962C8B-B14F-4D97-AF65-F5344CB8AC3E}">
        <p14:creationId xmlns:p14="http://schemas.microsoft.com/office/powerpoint/2010/main" val="298233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a:extLst>
              <a:ext uri="{FF2B5EF4-FFF2-40B4-BE49-F238E27FC236}">
                <a16:creationId xmlns:a16="http://schemas.microsoft.com/office/drawing/2014/main" id="{52DB8FF2-1D49-1A84-A603-2D1455E420BD}"/>
              </a:ext>
            </a:extLst>
          </p:cNvPr>
          <p:cNvSpPr>
            <a:spLocks noGrp="1"/>
          </p:cNvSpPr>
          <p:nvPr>
            <p:ph type="dt" sz="half" idx="10"/>
          </p:nvPr>
        </p:nvSpPr>
        <p:spPr/>
        <p:txBody>
          <a:bodyPr/>
          <a:lstStyle>
            <a:lvl1pPr>
              <a:defRPr/>
            </a:lvl1pPr>
          </a:lstStyle>
          <a:p>
            <a:pPr>
              <a:defRPr/>
            </a:pPr>
            <a:fld id="{89D24D5A-A740-4D2F-9EB0-991D6100591E}" type="datetime1">
              <a:rPr lang="es-ES_tradnl" altLang="es-ES"/>
              <a:pPr>
                <a:defRPr/>
              </a:pPr>
              <a:t>14/06/2023</a:t>
            </a:fld>
            <a:endParaRPr lang="es-ES_tradnl" altLang="es-ES"/>
          </a:p>
        </p:txBody>
      </p:sp>
      <p:sp>
        <p:nvSpPr>
          <p:cNvPr id="6" name="Marcador de pie de página 4">
            <a:extLst>
              <a:ext uri="{FF2B5EF4-FFF2-40B4-BE49-F238E27FC236}">
                <a16:creationId xmlns:a16="http://schemas.microsoft.com/office/drawing/2014/main" id="{6A51CED1-A7E9-FE30-69A6-90DA55BAE4CF}"/>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379D6EE7-0C4E-42E7-F37C-94D00B5A246B}"/>
              </a:ext>
            </a:extLst>
          </p:cNvPr>
          <p:cNvSpPr>
            <a:spLocks noGrp="1"/>
          </p:cNvSpPr>
          <p:nvPr>
            <p:ph type="sldNum" sz="quarter" idx="12"/>
          </p:nvPr>
        </p:nvSpPr>
        <p:spPr/>
        <p:txBody>
          <a:bodyPr/>
          <a:lstStyle>
            <a:lvl1pPr>
              <a:defRPr/>
            </a:lvl1pPr>
          </a:lstStyle>
          <a:p>
            <a:pPr>
              <a:defRPr/>
            </a:pPr>
            <a:fld id="{11E7C95B-7CBB-4FD1-A32E-0D75BD067CA6}" type="slidenum">
              <a:rPr lang="es-ES_tradnl" altLang="es-ES"/>
              <a:pPr>
                <a:defRPr/>
              </a:pPr>
              <a:t>‹Nº›</a:t>
            </a:fld>
            <a:endParaRPr lang="es-ES_tradnl" altLang="es-ES"/>
          </a:p>
        </p:txBody>
      </p:sp>
    </p:spTree>
    <p:extLst>
      <p:ext uri="{BB962C8B-B14F-4D97-AF65-F5344CB8AC3E}">
        <p14:creationId xmlns:p14="http://schemas.microsoft.com/office/powerpoint/2010/main" val="8481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25B4C9FD-44A6-0044-772E-ACE33C2B45E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1027" name="Marcador de texto 2">
            <a:extLst>
              <a:ext uri="{FF2B5EF4-FFF2-40B4-BE49-F238E27FC236}">
                <a16:creationId xmlns:a16="http://schemas.microsoft.com/office/drawing/2014/main" id="{751733CA-E0F6-19D4-C783-56F8D3981E8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a:extLst>
              <a:ext uri="{FF2B5EF4-FFF2-40B4-BE49-F238E27FC236}">
                <a16:creationId xmlns:a16="http://schemas.microsoft.com/office/drawing/2014/main" id="{5EA48679-23F8-87E2-5BC4-E1AEB67A28F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DBC21C1D-FCD7-4863-9E26-624B2EC06CE8}"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F5A513A6-397C-5F05-13CB-879AF9FF8A7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a:extLst>
              <a:ext uri="{FF2B5EF4-FFF2-40B4-BE49-F238E27FC236}">
                <a16:creationId xmlns:a16="http://schemas.microsoft.com/office/drawing/2014/main" id="{D6745212-9D45-BB34-F950-C385E2329FB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F45CF53-12B0-4DBE-B54E-D689C34ADF33}" type="slidenum">
              <a:rPr lang="es-ES_tradnl" altLang="es-ES"/>
              <a:pPr>
                <a:defRPr/>
              </a:pPr>
              <a:t>‹Nº›</a:t>
            </a:fld>
            <a:endParaRPr lang="es-ES_tradnl"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5FA80F3F-45FE-2C78-5533-F54ABA692E7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1027" name="Marcador de texto 2">
            <a:extLst>
              <a:ext uri="{FF2B5EF4-FFF2-40B4-BE49-F238E27FC236}">
                <a16:creationId xmlns:a16="http://schemas.microsoft.com/office/drawing/2014/main" id="{C8A58854-9ACB-C9D2-A0DC-853FF8D7783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a:extLst>
              <a:ext uri="{FF2B5EF4-FFF2-40B4-BE49-F238E27FC236}">
                <a16:creationId xmlns:a16="http://schemas.microsoft.com/office/drawing/2014/main" id="{3DB2B826-F4D3-831A-47EC-27E5961225C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C9EC7CE6-718D-44AE-9BA9-756FFAFB2BD0}"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D3E1E651-CCE6-77B8-BD90-B7986B73B60F}"/>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a:extLst>
              <a:ext uri="{FF2B5EF4-FFF2-40B4-BE49-F238E27FC236}">
                <a16:creationId xmlns:a16="http://schemas.microsoft.com/office/drawing/2014/main" id="{B108034B-2CAE-616E-BDBB-1FB37480240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2EE99CB-DA68-4495-8BC3-EA5044B440C4}" type="slidenum">
              <a:rPr lang="es-ES_tradnl" altLang="es-ES"/>
              <a:pPr>
                <a:defRPr/>
              </a:pPr>
              <a:t>‹Nº›</a:t>
            </a:fld>
            <a:endParaRPr lang="es-ES_tradnl" altLang="es-ES"/>
          </a:p>
        </p:txBody>
      </p:sp>
    </p:spTree>
    <p:extLst>
      <p:ext uri="{BB962C8B-B14F-4D97-AF65-F5344CB8AC3E}">
        <p14:creationId xmlns:p14="http://schemas.microsoft.com/office/powerpoint/2010/main" val="78764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EC2EDF3-CC9E-40F5-FE10-0F44E779A49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1027" name="Marcador de texto 2">
            <a:extLst>
              <a:ext uri="{FF2B5EF4-FFF2-40B4-BE49-F238E27FC236}">
                <a16:creationId xmlns:a16="http://schemas.microsoft.com/office/drawing/2014/main" id="{88928F2C-BBA5-BF1E-C6F4-CFA158C90A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a:extLst>
              <a:ext uri="{FF2B5EF4-FFF2-40B4-BE49-F238E27FC236}">
                <a16:creationId xmlns:a16="http://schemas.microsoft.com/office/drawing/2014/main" id="{245F88E1-0FF9-4CD6-A32C-1BB4799F02B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CE8C86F8-9749-40BE-B21A-8B472A05D15F}"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927CEBE6-A477-4348-B270-4B34D4B0E47B}"/>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a:extLst>
              <a:ext uri="{FF2B5EF4-FFF2-40B4-BE49-F238E27FC236}">
                <a16:creationId xmlns:a16="http://schemas.microsoft.com/office/drawing/2014/main" id="{7DEC99EA-9DF4-41FE-9FD8-2F84302D92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DC34309-3DBB-4DAF-AEEF-CEF5A3418120}" type="slidenum">
              <a:rPr lang="es-ES_tradnl" altLang="es-ES"/>
              <a:pPr/>
              <a:t>‹Nº›</a:t>
            </a:fld>
            <a:endParaRPr lang="es-ES_tradnl" altLang="es-ES"/>
          </a:p>
        </p:txBody>
      </p:sp>
    </p:spTree>
    <p:extLst>
      <p:ext uri="{BB962C8B-B14F-4D97-AF65-F5344CB8AC3E}">
        <p14:creationId xmlns:p14="http://schemas.microsoft.com/office/powerpoint/2010/main" val="3815995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D5AACE5E-0159-7872-66B3-BC70BCD0AB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2051" name="Marcador de texto 2">
            <a:extLst>
              <a:ext uri="{FF2B5EF4-FFF2-40B4-BE49-F238E27FC236}">
                <a16:creationId xmlns:a16="http://schemas.microsoft.com/office/drawing/2014/main" id="{CDF6919E-A3A0-472D-BDD2-45FDCCA04E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a:extLst>
              <a:ext uri="{FF2B5EF4-FFF2-40B4-BE49-F238E27FC236}">
                <a16:creationId xmlns:a16="http://schemas.microsoft.com/office/drawing/2014/main" id="{679ECDC8-AD6C-DB8A-8D08-DD3BD4D8A5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A13B6BD7-1948-486F-86B7-3064DD26630E}" type="datetime1">
              <a:rPr lang="es-ES_tradnl" altLang="es-ES"/>
              <a:pPr>
                <a:defRPr/>
              </a:pPr>
              <a:t>14/06/2023</a:t>
            </a:fld>
            <a:endParaRPr lang="es-ES_tradnl" altLang="es-ES" dirty="0"/>
          </a:p>
        </p:txBody>
      </p:sp>
      <p:sp>
        <p:nvSpPr>
          <p:cNvPr id="5" name="Marcador de pie de página 4">
            <a:extLst>
              <a:ext uri="{FF2B5EF4-FFF2-40B4-BE49-F238E27FC236}">
                <a16:creationId xmlns:a16="http://schemas.microsoft.com/office/drawing/2014/main" id="{743EB556-AF09-B61D-A6F1-3019FB0D442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a:extLst>
              <a:ext uri="{FF2B5EF4-FFF2-40B4-BE49-F238E27FC236}">
                <a16:creationId xmlns:a16="http://schemas.microsoft.com/office/drawing/2014/main" id="{BF65BEE9-C33C-6A69-1B0E-4FEAF53B93E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A8B6643-8169-48B5-8AFD-7F8C6CD61273}" type="slidenum">
              <a:rPr lang="es-ES_tradnl" altLang="es-ES"/>
              <a:pPr>
                <a:defRPr/>
              </a:pPr>
              <a:t>‹Nº›</a:t>
            </a:fld>
            <a:endParaRPr lang="es-ES_tradnl" altLang="es-ES"/>
          </a:p>
        </p:txBody>
      </p:sp>
    </p:spTree>
    <p:extLst>
      <p:ext uri="{BB962C8B-B14F-4D97-AF65-F5344CB8AC3E}">
        <p14:creationId xmlns:p14="http://schemas.microsoft.com/office/powerpoint/2010/main" val="1423917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055329B3-5EDF-C036-A2EB-05BDE5FBE4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ES"/>
              <a:t>Clic para editar título</a:t>
            </a:r>
          </a:p>
        </p:txBody>
      </p:sp>
      <p:sp>
        <p:nvSpPr>
          <p:cNvPr id="2051" name="Marcador de texto 2">
            <a:extLst>
              <a:ext uri="{FF2B5EF4-FFF2-40B4-BE49-F238E27FC236}">
                <a16:creationId xmlns:a16="http://schemas.microsoft.com/office/drawing/2014/main" id="{062DA9E4-7404-C021-3819-2AE742BB9A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p>
        </p:txBody>
      </p:sp>
      <p:sp>
        <p:nvSpPr>
          <p:cNvPr id="4" name="Marcador de fecha 3">
            <a:extLst>
              <a:ext uri="{FF2B5EF4-FFF2-40B4-BE49-F238E27FC236}">
                <a16:creationId xmlns:a16="http://schemas.microsoft.com/office/drawing/2014/main" id="{6AE7C1DD-3B09-69EE-3805-BF2314EADD3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39C0DEB5-44F3-419F-8338-C7F56D58AEB0}" type="datetime1">
              <a:rPr lang="es-ES_tradnl" altLang="es-ES"/>
              <a:pPr>
                <a:defRPr/>
              </a:pPr>
              <a:t>14/06/2023</a:t>
            </a:fld>
            <a:endParaRPr lang="es-ES_tradnl" altLang="es-ES"/>
          </a:p>
        </p:txBody>
      </p:sp>
      <p:sp>
        <p:nvSpPr>
          <p:cNvPr id="5" name="Marcador de pie de página 4">
            <a:extLst>
              <a:ext uri="{FF2B5EF4-FFF2-40B4-BE49-F238E27FC236}">
                <a16:creationId xmlns:a16="http://schemas.microsoft.com/office/drawing/2014/main" id="{76D84C7E-A7A7-6766-AFD1-B9A71BE0EFD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s-ES"/>
          </a:p>
        </p:txBody>
      </p:sp>
      <p:sp>
        <p:nvSpPr>
          <p:cNvPr id="6" name="Marcador de número de diapositiva 5">
            <a:extLst>
              <a:ext uri="{FF2B5EF4-FFF2-40B4-BE49-F238E27FC236}">
                <a16:creationId xmlns:a16="http://schemas.microsoft.com/office/drawing/2014/main" id="{12564D73-761D-81E7-CCEE-9A0D2311C82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9B2B059-DC7D-4E54-864F-75A9466351DD}" type="slidenum">
              <a:rPr lang="es-ES_tradnl" altLang="es-ES"/>
              <a:pPr>
                <a:defRPr/>
              </a:pPr>
              <a:t>‹Nº›</a:t>
            </a:fld>
            <a:endParaRPr lang="es-ES_tradnl" altLang="es-ES"/>
          </a:p>
        </p:txBody>
      </p:sp>
    </p:spTree>
    <p:extLst>
      <p:ext uri="{BB962C8B-B14F-4D97-AF65-F5344CB8AC3E}">
        <p14:creationId xmlns:p14="http://schemas.microsoft.com/office/powerpoint/2010/main" val="41900065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chart" Target="../charts/chart10.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3" Type="http://schemas.openxmlformats.org/officeDocument/2006/relationships/image" Target="../media/image4.jpe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jpe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4.jpeg"/><Relationship Id="rId16"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slide" Target="slide22.xml"/><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8.pn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4.png"/><Relationship Id="rId7" Type="http://schemas.openxmlformats.org/officeDocument/2006/relationships/image" Target="../media/image25.png"/><Relationship Id="rId12" Type="http://schemas.openxmlformats.org/officeDocument/2006/relationships/image" Target="../media/image6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1.sv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svg"/><Relationship Id="rId9" Type="http://schemas.openxmlformats.org/officeDocument/2006/relationships/image" Target="../media/image59.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55.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3.sv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image" Target="../media/image54.png"/><Relationship Id="rId7" Type="http://schemas.openxmlformats.org/officeDocument/2006/relationships/image" Target="../media/image25.png"/><Relationship Id="rId12" Type="http://schemas.openxmlformats.org/officeDocument/2006/relationships/image" Target="../media/image6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61.sv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svg"/><Relationship Id="rId9" Type="http://schemas.openxmlformats.org/officeDocument/2006/relationships/image" Target="../media/image59.sv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svg"/><Relationship Id="rId18" Type="http://schemas.openxmlformats.org/officeDocument/2006/relationships/image" Target="../media/image72.png"/><Relationship Id="rId26" Type="http://schemas.openxmlformats.org/officeDocument/2006/relationships/image" Target="../media/image80.svg"/><Relationship Id="rId3" Type="http://schemas.openxmlformats.org/officeDocument/2006/relationships/image" Target="../media/image64.png"/><Relationship Id="rId21" Type="http://schemas.openxmlformats.org/officeDocument/2006/relationships/image" Target="../media/image75.svg"/><Relationship Id="rId7" Type="http://schemas.openxmlformats.org/officeDocument/2006/relationships/image" Target="../media/image55.svg"/><Relationship Id="rId12" Type="http://schemas.openxmlformats.org/officeDocument/2006/relationships/image" Target="../media/image62.png"/><Relationship Id="rId17" Type="http://schemas.openxmlformats.org/officeDocument/2006/relationships/image" Target="../media/image71.svg"/><Relationship Id="rId25" Type="http://schemas.openxmlformats.org/officeDocument/2006/relationships/image" Target="../media/image79.png"/><Relationship Id="rId2" Type="http://schemas.openxmlformats.org/officeDocument/2006/relationships/image" Target="../media/image4.jpe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67.svg"/><Relationship Id="rId24" Type="http://schemas.openxmlformats.org/officeDocument/2006/relationships/image" Target="../media/image78.png"/><Relationship Id="rId5" Type="http://schemas.openxmlformats.org/officeDocument/2006/relationships/hyperlink" Target="https://mungfali.com/explore.php?q=Windows%207%20Logo.png" TargetMode="External"/><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image" Target="../media/image82.svg"/><Relationship Id="rId10" Type="http://schemas.openxmlformats.org/officeDocument/2006/relationships/image" Target="../media/image66.png"/><Relationship Id="rId19" Type="http://schemas.openxmlformats.org/officeDocument/2006/relationships/image" Target="../media/image73.svg"/><Relationship Id="rId4" Type="http://schemas.openxmlformats.org/officeDocument/2006/relationships/image" Target="../media/image65.png"/><Relationship Id="rId9" Type="http://schemas.openxmlformats.org/officeDocument/2006/relationships/image" Target="../media/image61.sv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s>
</file>

<file path=ppt/slides/_rels/slide29.xml.rels><?xml version="1.0" encoding="UTF-8" standalone="yes"?>
<Relationships xmlns="http://schemas.openxmlformats.org/package/2006/relationships"><Relationship Id="rId13" Type="http://schemas.openxmlformats.org/officeDocument/2006/relationships/image" Target="../media/image63.svg"/><Relationship Id="rId18" Type="http://schemas.openxmlformats.org/officeDocument/2006/relationships/image" Target="../media/image85.png"/><Relationship Id="rId26" Type="http://schemas.openxmlformats.org/officeDocument/2006/relationships/image" Target="../media/image89.png"/><Relationship Id="rId3" Type="http://schemas.openxmlformats.org/officeDocument/2006/relationships/image" Target="../media/image56.png"/><Relationship Id="rId21" Type="http://schemas.openxmlformats.org/officeDocument/2006/relationships/image" Target="../media/image73.svg"/><Relationship Id="rId34" Type="http://schemas.openxmlformats.org/officeDocument/2006/relationships/image" Target="../media/image95.svg"/><Relationship Id="rId7" Type="http://schemas.openxmlformats.org/officeDocument/2006/relationships/image" Target="../media/image59.svg"/><Relationship Id="rId12" Type="http://schemas.openxmlformats.org/officeDocument/2006/relationships/image" Target="../media/image62.png"/><Relationship Id="rId17" Type="http://schemas.openxmlformats.org/officeDocument/2006/relationships/image" Target="../media/image84.svg"/><Relationship Id="rId25" Type="http://schemas.openxmlformats.org/officeDocument/2006/relationships/image" Target="../media/image88.svg"/><Relationship Id="rId33" Type="http://schemas.openxmlformats.org/officeDocument/2006/relationships/image" Target="../media/image94.svg"/><Relationship Id="rId2" Type="http://schemas.openxmlformats.org/officeDocument/2006/relationships/image" Target="../media/image4.jpeg"/><Relationship Id="rId16" Type="http://schemas.openxmlformats.org/officeDocument/2006/relationships/image" Target="../media/image83.png"/><Relationship Id="rId20" Type="http://schemas.openxmlformats.org/officeDocument/2006/relationships/image" Target="../media/image72.png"/><Relationship Id="rId29" Type="http://schemas.openxmlformats.org/officeDocument/2006/relationships/image" Target="../media/image77.sv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svg"/><Relationship Id="rId24" Type="http://schemas.openxmlformats.org/officeDocument/2006/relationships/image" Target="../media/image87.png"/><Relationship Id="rId32" Type="http://schemas.openxmlformats.org/officeDocument/2006/relationships/image" Target="../media/image93.png"/><Relationship Id="rId5" Type="http://schemas.openxmlformats.org/officeDocument/2006/relationships/image" Target="../media/image25.png"/><Relationship Id="rId15" Type="http://schemas.openxmlformats.org/officeDocument/2006/relationships/image" Target="../media/image75.svg"/><Relationship Id="rId23" Type="http://schemas.openxmlformats.org/officeDocument/2006/relationships/image" Target="../media/image80.svg"/><Relationship Id="rId28" Type="http://schemas.openxmlformats.org/officeDocument/2006/relationships/image" Target="../media/image76.png"/><Relationship Id="rId36" Type="http://schemas.openxmlformats.org/officeDocument/2006/relationships/image" Target="../media/image97.svg"/><Relationship Id="rId10" Type="http://schemas.openxmlformats.org/officeDocument/2006/relationships/image" Target="../media/image60.png"/><Relationship Id="rId19" Type="http://schemas.openxmlformats.org/officeDocument/2006/relationships/image" Target="../media/image86.svg"/><Relationship Id="rId31" Type="http://schemas.openxmlformats.org/officeDocument/2006/relationships/image" Target="../media/image92.svg"/><Relationship Id="rId4" Type="http://schemas.openxmlformats.org/officeDocument/2006/relationships/image" Target="../media/image57.svg"/><Relationship Id="rId9" Type="http://schemas.openxmlformats.org/officeDocument/2006/relationships/image" Target="../media/image55.svg"/><Relationship Id="rId14" Type="http://schemas.openxmlformats.org/officeDocument/2006/relationships/image" Target="../media/image74.png"/><Relationship Id="rId22" Type="http://schemas.openxmlformats.org/officeDocument/2006/relationships/image" Target="../media/image79.png"/><Relationship Id="rId27" Type="http://schemas.openxmlformats.org/officeDocument/2006/relationships/image" Target="../media/image90.svg"/><Relationship Id="rId30" Type="http://schemas.openxmlformats.org/officeDocument/2006/relationships/image" Target="../media/image91.png"/><Relationship Id="rId35" Type="http://schemas.openxmlformats.org/officeDocument/2006/relationships/image" Target="../media/image96.png"/><Relationship Id="rId8"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13" Type="http://schemas.openxmlformats.org/officeDocument/2006/relationships/image" Target="../media/image63.svg"/><Relationship Id="rId18" Type="http://schemas.openxmlformats.org/officeDocument/2006/relationships/image" Target="../media/image79.png"/><Relationship Id="rId26" Type="http://schemas.openxmlformats.org/officeDocument/2006/relationships/image" Target="../media/image76.png"/><Relationship Id="rId3" Type="http://schemas.openxmlformats.org/officeDocument/2006/relationships/image" Target="../media/image56.png"/><Relationship Id="rId21" Type="http://schemas.openxmlformats.org/officeDocument/2006/relationships/image" Target="../media/image3.png"/><Relationship Id="rId7" Type="http://schemas.openxmlformats.org/officeDocument/2006/relationships/image" Target="../media/image59.svg"/><Relationship Id="rId12" Type="http://schemas.openxmlformats.org/officeDocument/2006/relationships/image" Target="../media/image62.png"/><Relationship Id="rId17" Type="http://schemas.openxmlformats.org/officeDocument/2006/relationships/image" Target="../media/image73.svg"/><Relationship Id="rId25" Type="http://schemas.openxmlformats.org/officeDocument/2006/relationships/image" Target="../media/image90.svg"/><Relationship Id="rId33" Type="http://schemas.openxmlformats.org/officeDocument/2006/relationships/image" Target="../media/image95.svg"/><Relationship Id="rId2" Type="http://schemas.openxmlformats.org/officeDocument/2006/relationships/image" Target="../media/image4.jpeg"/><Relationship Id="rId16" Type="http://schemas.openxmlformats.org/officeDocument/2006/relationships/image" Target="../media/image72.png"/><Relationship Id="rId20" Type="http://schemas.openxmlformats.org/officeDocument/2006/relationships/image" Target="../media/image98.png"/><Relationship Id="rId29" Type="http://schemas.openxmlformats.org/officeDocument/2006/relationships/image" Target="../media/image92.sv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svg"/><Relationship Id="rId24" Type="http://schemas.openxmlformats.org/officeDocument/2006/relationships/image" Target="../media/image89.png"/><Relationship Id="rId32" Type="http://schemas.openxmlformats.org/officeDocument/2006/relationships/image" Target="../media/image94.svg"/><Relationship Id="rId5" Type="http://schemas.openxmlformats.org/officeDocument/2006/relationships/image" Target="../media/image25.png"/><Relationship Id="rId15" Type="http://schemas.openxmlformats.org/officeDocument/2006/relationships/image" Target="../media/image75.svg"/><Relationship Id="rId23" Type="http://schemas.openxmlformats.org/officeDocument/2006/relationships/image" Target="../media/image88.svg"/><Relationship Id="rId28" Type="http://schemas.openxmlformats.org/officeDocument/2006/relationships/image" Target="../media/image91.png"/><Relationship Id="rId10" Type="http://schemas.openxmlformats.org/officeDocument/2006/relationships/image" Target="../media/image60.png"/><Relationship Id="rId19" Type="http://schemas.openxmlformats.org/officeDocument/2006/relationships/image" Target="../media/image80.svg"/><Relationship Id="rId31" Type="http://schemas.openxmlformats.org/officeDocument/2006/relationships/image" Target="../media/image93.png"/><Relationship Id="rId4" Type="http://schemas.openxmlformats.org/officeDocument/2006/relationships/image" Target="../media/image57.svg"/><Relationship Id="rId9" Type="http://schemas.openxmlformats.org/officeDocument/2006/relationships/image" Target="../media/image55.svg"/><Relationship Id="rId14" Type="http://schemas.openxmlformats.org/officeDocument/2006/relationships/image" Target="../media/image74.png"/><Relationship Id="rId22" Type="http://schemas.openxmlformats.org/officeDocument/2006/relationships/image" Target="../media/image87.png"/><Relationship Id="rId27" Type="http://schemas.openxmlformats.org/officeDocument/2006/relationships/image" Target="../media/image77.svg"/><Relationship Id="rId30" Type="http://schemas.openxmlformats.org/officeDocument/2006/relationships/image" Target="../media/image99.png"/><Relationship Id="rId8"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4.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3.png"/><Relationship Id="rId4" Type="http://schemas.openxmlformats.org/officeDocument/2006/relationships/image" Target="../media/image103.png"/><Relationship Id="rId9" Type="http://schemas.openxmlformats.org/officeDocument/2006/relationships/image" Target="../media/image106.jpeg"/></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image" Target="../media/image25.png"/><Relationship Id="rId5" Type="http://schemas.openxmlformats.org/officeDocument/2006/relationships/image" Target="../media/image4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098" name="Picture 4" descr="http://alas.um.es/imagenes/cabeceraLogo.png">
            <a:extLst>
              <a:ext uri="{FF2B5EF4-FFF2-40B4-BE49-F238E27FC236}">
                <a16:creationId xmlns:a16="http://schemas.microsoft.com/office/drawing/2014/main" id="{D1FD2952-D8A5-F8CD-97F8-ED3C7777F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115888"/>
            <a:ext cx="9048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ítulo 5">
            <a:extLst>
              <a:ext uri="{FF2B5EF4-FFF2-40B4-BE49-F238E27FC236}">
                <a16:creationId xmlns:a16="http://schemas.microsoft.com/office/drawing/2014/main" id="{BDAC28F0-1BCC-1754-5B98-764C6EE65404}"/>
              </a:ext>
            </a:extLst>
          </p:cNvPr>
          <p:cNvSpPr txBox="1">
            <a:spLocks/>
          </p:cNvSpPr>
          <p:nvPr/>
        </p:nvSpPr>
        <p:spPr bwMode="auto">
          <a:xfrm>
            <a:off x="559747" y="1453433"/>
            <a:ext cx="7980056" cy="360045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XXXI Jornadas Técnicas </a:t>
            </a:r>
            <a:r>
              <a:rPr kumimoji="0" lang="es-E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RedIRIS</a:t>
            </a:r>
            <a:r>
              <a:rPr kumimoji="0" 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 2023</a:t>
            </a:r>
            <a:endParaRPr kumimoji="0" lang="es-ES" alt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s-ES" alt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endParaRPr kumimoji="0" lang="es-ES_tradnl" altLang="es-E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CuadroTexto 1">
            <a:extLst>
              <a:ext uri="{FF2B5EF4-FFF2-40B4-BE49-F238E27FC236}">
                <a16:creationId xmlns:a16="http://schemas.microsoft.com/office/drawing/2014/main" id="{87835181-466D-D6FB-AF28-BF428D9CD39D}"/>
              </a:ext>
            </a:extLst>
          </p:cNvPr>
          <p:cNvSpPr txBox="1"/>
          <p:nvPr/>
        </p:nvSpPr>
        <p:spPr>
          <a:xfrm>
            <a:off x="5895075" y="5671113"/>
            <a:ext cx="3179075" cy="400110"/>
          </a:xfrm>
          <a:prstGeom prst="rect">
            <a:avLst/>
          </a:prstGeom>
          <a:noFill/>
        </p:spPr>
        <p:txBody>
          <a:bodyPr wrap="none">
            <a:spAutoFit/>
          </a:bodyPr>
          <a:lstStyle/>
          <a:p>
            <a:pPr>
              <a:defRPr/>
            </a:pPr>
            <a: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t>Jesús Valverde Ortega – jesus@um.es</a:t>
            </a:r>
            <a:b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br>
            <a: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t>Fernando Bermúdez Noguera – fbn1@um.es</a:t>
            </a:r>
          </a:p>
        </p:txBody>
      </p:sp>
      <p:pic>
        <p:nvPicPr>
          <p:cNvPr id="3" name="Imagen 1">
            <a:extLst>
              <a:ext uri="{FF2B5EF4-FFF2-40B4-BE49-F238E27FC236}">
                <a16:creationId xmlns:a16="http://schemas.microsoft.com/office/drawing/2014/main" id="{9ECCCAAF-B0DB-0032-F886-64EE429CC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31" y="4258278"/>
            <a:ext cx="2383165" cy="2292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1026" name="Picture 2" descr="Logo Espacios">
            <a:extLst>
              <a:ext uri="{FF2B5EF4-FFF2-40B4-BE49-F238E27FC236}">
                <a16:creationId xmlns:a16="http://schemas.microsoft.com/office/drawing/2014/main" id="{0017C497-34CE-3AED-8160-60E5F1D75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044" y="3429000"/>
            <a:ext cx="4381911" cy="1408471"/>
          </a:xfrm>
          <a:prstGeom prst="rect">
            <a:avLst/>
          </a:prstGeom>
          <a:noFill/>
          <a:extLst>
            <a:ext uri="{909E8E84-426E-40DD-AFC4-6F175D3DCCD1}">
              <a14:hiddenFill xmlns:a14="http://schemas.microsoft.com/office/drawing/2010/main">
                <a:solidFill>
                  <a:srgbClr val="FFFFFF"/>
                </a:solidFill>
              </a14:hiddenFill>
            </a:ext>
          </a:extLst>
        </p:spPr>
      </p:pic>
      <p:sp>
        <p:nvSpPr>
          <p:cNvPr id="14" name="Bocadillo: ovalado 13">
            <a:extLst>
              <a:ext uri="{FF2B5EF4-FFF2-40B4-BE49-F238E27FC236}">
                <a16:creationId xmlns:a16="http://schemas.microsoft.com/office/drawing/2014/main" id="{BBD55464-5D66-E7C2-F4D3-A45FF8A3F62C}"/>
              </a:ext>
            </a:extLst>
          </p:cNvPr>
          <p:cNvSpPr/>
          <p:nvPr/>
        </p:nvSpPr>
        <p:spPr>
          <a:xfrm>
            <a:off x="5018958" y="1368557"/>
            <a:ext cx="4001934" cy="2042651"/>
          </a:xfrm>
          <a:prstGeom prst="wedgeEllipseCallout">
            <a:avLst>
              <a:gd name="adj1" fmla="val -40421"/>
              <a:gd name="adj2" fmla="val 63968"/>
            </a:avLst>
          </a:prstGeom>
          <a:blipFill>
            <a:blip r:embed="rId6">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Bocadillo: ovalado 16">
            <a:extLst>
              <a:ext uri="{FF2B5EF4-FFF2-40B4-BE49-F238E27FC236}">
                <a16:creationId xmlns:a16="http://schemas.microsoft.com/office/drawing/2014/main" id="{DCB20275-85AF-1108-1DC3-06E5AE5C47A5}"/>
              </a:ext>
            </a:extLst>
          </p:cNvPr>
          <p:cNvSpPr/>
          <p:nvPr/>
        </p:nvSpPr>
        <p:spPr>
          <a:xfrm>
            <a:off x="270131" y="1417682"/>
            <a:ext cx="4001934" cy="2011318"/>
          </a:xfrm>
          <a:prstGeom prst="wedgeEllipseCallout">
            <a:avLst>
              <a:gd name="adj1" fmla="val 40074"/>
              <a:gd name="adj2" fmla="val 65988"/>
            </a:avLst>
          </a:prstGeom>
          <a:blipFill>
            <a:blip r:embed="rId7">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Bocadillo: ovalado 3">
            <a:extLst>
              <a:ext uri="{FF2B5EF4-FFF2-40B4-BE49-F238E27FC236}">
                <a16:creationId xmlns:a16="http://schemas.microsoft.com/office/drawing/2014/main" id="{C492A350-F2CB-F73C-48CE-5CF9F39AB5FD}"/>
              </a:ext>
            </a:extLst>
          </p:cNvPr>
          <p:cNvSpPr/>
          <p:nvPr/>
        </p:nvSpPr>
        <p:spPr>
          <a:xfrm>
            <a:off x="393290" y="4689987"/>
            <a:ext cx="3775587" cy="1966452"/>
          </a:xfrm>
          <a:prstGeom prst="wedgeEllipseCallout">
            <a:avLst>
              <a:gd name="adj1" fmla="val 55465"/>
              <a:gd name="adj2" fmla="val -60827"/>
            </a:avLst>
          </a:prstGeom>
          <a:blipFill>
            <a:blip r:embed="rId8">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4455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2" name="Imagen 1">
            <a:extLst>
              <a:ext uri="{FF2B5EF4-FFF2-40B4-BE49-F238E27FC236}">
                <a16:creationId xmlns:a16="http://schemas.microsoft.com/office/drawing/2014/main" id="{AD77106E-5013-9A0D-2BAB-5DBEFD13E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517" y="1342896"/>
            <a:ext cx="8923487" cy="5515103"/>
          </a:xfrm>
          <a:prstGeom prst="rect">
            <a:avLst/>
          </a:prstGeom>
        </p:spPr>
      </p:pic>
    </p:spTree>
    <p:extLst>
      <p:ext uri="{BB962C8B-B14F-4D97-AF65-F5344CB8AC3E}">
        <p14:creationId xmlns:p14="http://schemas.microsoft.com/office/powerpoint/2010/main" val="419870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1026" name="Picture 2" descr="Logo Espacios">
            <a:extLst>
              <a:ext uri="{FF2B5EF4-FFF2-40B4-BE49-F238E27FC236}">
                <a16:creationId xmlns:a16="http://schemas.microsoft.com/office/drawing/2014/main" id="{0017C497-34CE-3AED-8160-60E5F1D75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044" y="3429000"/>
            <a:ext cx="4381911" cy="1408471"/>
          </a:xfrm>
          <a:prstGeom prst="rect">
            <a:avLst/>
          </a:prstGeom>
          <a:noFill/>
          <a:extLst>
            <a:ext uri="{909E8E84-426E-40DD-AFC4-6F175D3DCCD1}">
              <a14:hiddenFill xmlns:a14="http://schemas.microsoft.com/office/drawing/2010/main">
                <a:solidFill>
                  <a:srgbClr val="FFFFFF"/>
                </a:solidFill>
              </a14:hiddenFill>
            </a:ext>
          </a:extLst>
        </p:spPr>
      </p:pic>
      <p:sp>
        <p:nvSpPr>
          <p:cNvPr id="14" name="Bocadillo: ovalado 13">
            <a:extLst>
              <a:ext uri="{FF2B5EF4-FFF2-40B4-BE49-F238E27FC236}">
                <a16:creationId xmlns:a16="http://schemas.microsoft.com/office/drawing/2014/main" id="{BBD55464-5D66-E7C2-F4D3-A45FF8A3F62C}"/>
              </a:ext>
            </a:extLst>
          </p:cNvPr>
          <p:cNvSpPr/>
          <p:nvPr/>
        </p:nvSpPr>
        <p:spPr>
          <a:xfrm>
            <a:off x="5018958" y="1368557"/>
            <a:ext cx="4001934" cy="2042651"/>
          </a:xfrm>
          <a:prstGeom prst="wedgeEllipseCallout">
            <a:avLst>
              <a:gd name="adj1" fmla="val -40421"/>
              <a:gd name="adj2" fmla="val 63968"/>
            </a:avLst>
          </a:prstGeom>
          <a:blipFill>
            <a:blip r:embed="rId6">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Bocadillo: ovalado 16">
            <a:extLst>
              <a:ext uri="{FF2B5EF4-FFF2-40B4-BE49-F238E27FC236}">
                <a16:creationId xmlns:a16="http://schemas.microsoft.com/office/drawing/2014/main" id="{DCB20275-85AF-1108-1DC3-06E5AE5C47A5}"/>
              </a:ext>
            </a:extLst>
          </p:cNvPr>
          <p:cNvSpPr/>
          <p:nvPr/>
        </p:nvSpPr>
        <p:spPr>
          <a:xfrm>
            <a:off x="270131" y="1417682"/>
            <a:ext cx="4001934" cy="2011318"/>
          </a:xfrm>
          <a:prstGeom prst="wedgeEllipseCallout">
            <a:avLst>
              <a:gd name="adj1" fmla="val 40074"/>
              <a:gd name="adj2" fmla="val 65988"/>
            </a:avLst>
          </a:prstGeom>
          <a:blipFill>
            <a:blip r:embed="rId7">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Bocadillo: ovalado 3">
            <a:extLst>
              <a:ext uri="{FF2B5EF4-FFF2-40B4-BE49-F238E27FC236}">
                <a16:creationId xmlns:a16="http://schemas.microsoft.com/office/drawing/2014/main" id="{C492A350-F2CB-F73C-48CE-5CF9F39AB5FD}"/>
              </a:ext>
            </a:extLst>
          </p:cNvPr>
          <p:cNvSpPr/>
          <p:nvPr/>
        </p:nvSpPr>
        <p:spPr>
          <a:xfrm>
            <a:off x="393290" y="4689987"/>
            <a:ext cx="3775587" cy="1966452"/>
          </a:xfrm>
          <a:prstGeom prst="wedgeEllipseCallout">
            <a:avLst>
              <a:gd name="adj1" fmla="val 55465"/>
              <a:gd name="adj2" fmla="val -60827"/>
            </a:avLst>
          </a:prstGeom>
          <a:blipFill>
            <a:blip r:embed="rId8">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Bocadillo: ovalado 8">
            <a:extLst>
              <a:ext uri="{FF2B5EF4-FFF2-40B4-BE49-F238E27FC236}">
                <a16:creationId xmlns:a16="http://schemas.microsoft.com/office/drawing/2014/main" id="{D052A44B-BC30-C1E1-B892-620C9ED77F39}"/>
              </a:ext>
            </a:extLst>
          </p:cNvPr>
          <p:cNvSpPr/>
          <p:nvPr/>
        </p:nvSpPr>
        <p:spPr>
          <a:xfrm>
            <a:off x="4778477" y="4689987"/>
            <a:ext cx="4095391" cy="1966452"/>
          </a:xfrm>
          <a:prstGeom prst="wedgeEllipseCallout">
            <a:avLst>
              <a:gd name="adj1" fmla="val -44727"/>
              <a:gd name="adj2" fmla="val -59375"/>
            </a:avLst>
          </a:prstGeom>
          <a:blipFill>
            <a:blip r:embed="rId9">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1047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0243" name="Picture 2" descr="Internet Systems Consortium">
            <a:extLst>
              <a:ext uri="{FF2B5EF4-FFF2-40B4-BE49-F238E27FC236}">
                <a16:creationId xmlns:a16="http://schemas.microsoft.com/office/drawing/2014/main" id="{5CCD875A-2F4E-08B7-33C4-DC94F42EB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924175"/>
            <a:ext cx="12112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Inicio">
            <a:extLst>
              <a:ext uri="{FF2B5EF4-FFF2-40B4-BE49-F238E27FC236}">
                <a16:creationId xmlns:a16="http://schemas.microsoft.com/office/drawing/2014/main" id="{A857EF1A-0DE4-C4CF-5B99-C78D43020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2025" y="17065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GitHub - OCSInventory-NG/UnixAgent: This is the OCS unified agent for Unix  operating systems">
            <a:extLst>
              <a:ext uri="{FF2B5EF4-FFF2-40B4-BE49-F238E27FC236}">
                <a16:creationId xmlns:a16="http://schemas.microsoft.com/office/drawing/2014/main" id="{9D26A7C7-470A-86F3-026E-CFEEC13CC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438" y="5854700"/>
            <a:ext cx="152876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DNS over TLS using stunnel">
            <a:extLst>
              <a:ext uri="{FF2B5EF4-FFF2-40B4-BE49-F238E27FC236}">
                <a16:creationId xmlns:a16="http://schemas.microsoft.com/office/drawing/2014/main" id="{89B5BAA6-EE55-4220-D994-B118011330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622425"/>
            <a:ext cx="16065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Logo Espacios">
            <a:extLst>
              <a:ext uri="{FF2B5EF4-FFF2-40B4-BE49-F238E27FC236}">
                <a16:creationId xmlns:a16="http://schemas.microsoft.com/office/drawing/2014/main" id="{F6EAA2C2-8C70-9F0F-00DE-A45F112496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6838" y="1792288"/>
            <a:ext cx="26019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0" descr="UDS Enterprise | NodeWeaver">
            <a:extLst>
              <a:ext uri="{FF2B5EF4-FFF2-40B4-BE49-F238E27FC236}">
                <a16:creationId xmlns:a16="http://schemas.microsoft.com/office/drawing/2014/main" id="{744A0395-E0E8-7247-BCE4-017FE8A131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7513" y="4071938"/>
            <a:ext cx="22066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Imagen 26">
            <a:extLst>
              <a:ext uri="{FF2B5EF4-FFF2-40B4-BE49-F238E27FC236}">
                <a16:creationId xmlns:a16="http://schemas.microsoft.com/office/drawing/2014/main" id="{9ECD6457-115E-8579-982F-0527575F33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8" y="5367338"/>
            <a:ext cx="12112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8" descr="Qué es el Directorio Activo y por qué es un blanco fácil para los hackers?  » MuySeguridad. Seguridad informática.">
            <a:extLst>
              <a:ext uri="{FF2B5EF4-FFF2-40B4-BE49-F238E27FC236}">
                <a16:creationId xmlns:a16="http://schemas.microsoft.com/office/drawing/2014/main" id="{5D02866E-44ED-0079-3295-11F9812D1C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3875" y="5575300"/>
            <a:ext cx="1857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0" descr="Configuración básica de servidor LDAP – Instructor Beny Blanco">
            <a:extLst>
              <a:ext uri="{FF2B5EF4-FFF2-40B4-BE49-F238E27FC236}">
                <a16:creationId xmlns:a16="http://schemas.microsoft.com/office/drawing/2014/main" id="{CD099EB2-DED1-1835-851E-DA234A69AC0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36763" y="56737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2" descr="Qué es SNMP? - Definición y detalles">
            <a:extLst>
              <a:ext uri="{FF2B5EF4-FFF2-40B4-BE49-F238E27FC236}">
                <a16:creationId xmlns:a16="http://schemas.microsoft.com/office/drawing/2014/main" id="{BD4C0531-0173-9816-5554-21A01166F9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463" y="4322763"/>
            <a:ext cx="173037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4" descr="Puppet (software) - Wikipedia">
            <a:extLst>
              <a:ext uri="{FF2B5EF4-FFF2-40B4-BE49-F238E27FC236}">
                <a16:creationId xmlns:a16="http://schemas.microsoft.com/office/drawing/2014/main" id="{A81708CF-6771-083A-DDA6-6B697672F24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91338" y="3001963"/>
            <a:ext cx="19605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Imagen 29">
            <a:extLst>
              <a:ext uri="{FF2B5EF4-FFF2-40B4-BE49-F238E27FC236}">
                <a16:creationId xmlns:a16="http://schemas.microsoft.com/office/drawing/2014/main" id="{D2C33136-5960-1801-3315-A015B15921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9850" y="5405438"/>
            <a:ext cx="1358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1">
            <a:extLst>
              <a:ext uri="{FF2B5EF4-FFF2-40B4-BE49-F238E27FC236}">
                <a16:creationId xmlns:a16="http://schemas.microsoft.com/office/drawing/2014/main" id="{0DCEED97-C164-8E8B-202F-835D75075FA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0033" y="1469986"/>
            <a:ext cx="1512168" cy="1454688"/>
          </a:xfrm>
          <a:prstGeom prst="ellipse">
            <a:avLst/>
          </a:prstGeom>
          <a:ln>
            <a:noFill/>
          </a:ln>
          <a:effectLst>
            <a:softEdge rad="112500"/>
          </a:effectLst>
        </p:spPr>
      </p:pic>
      <p:grpSp>
        <p:nvGrpSpPr>
          <p:cNvPr id="8" name="Grupo 7">
            <a:extLst>
              <a:ext uri="{FF2B5EF4-FFF2-40B4-BE49-F238E27FC236}">
                <a16:creationId xmlns:a16="http://schemas.microsoft.com/office/drawing/2014/main" id="{0581B9BA-8CDB-C034-ACF6-C22C2AEF7A4E}"/>
              </a:ext>
            </a:extLst>
          </p:cNvPr>
          <p:cNvGrpSpPr/>
          <p:nvPr/>
        </p:nvGrpSpPr>
        <p:grpSpPr>
          <a:xfrm>
            <a:off x="1360488" y="2509838"/>
            <a:ext cx="6329362" cy="3327400"/>
            <a:chOff x="1360488" y="2509838"/>
            <a:chExt cx="6329362" cy="3327400"/>
          </a:xfrm>
        </p:grpSpPr>
        <p:grpSp>
          <p:nvGrpSpPr>
            <p:cNvPr id="5" name="Grupo 4">
              <a:extLst>
                <a:ext uri="{FF2B5EF4-FFF2-40B4-BE49-F238E27FC236}">
                  <a16:creationId xmlns:a16="http://schemas.microsoft.com/office/drawing/2014/main" id="{D3645478-2BE4-F89F-4A2E-FA75F92B89F6}"/>
                </a:ext>
              </a:extLst>
            </p:cNvPr>
            <p:cNvGrpSpPr>
              <a:grpSpLocks/>
            </p:cNvGrpSpPr>
            <p:nvPr/>
          </p:nvGrpSpPr>
          <p:grpSpPr bwMode="auto">
            <a:xfrm>
              <a:off x="3330575" y="3429000"/>
              <a:ext cx="1958975" cy="2087563"/>
              <a:chOff x="4048010" y="1938042"/>
              <a:chExt cx="555250" cy="599134"/>
            </a:xfrm>
          </p:grpSpPr>
          <p:pic>
            <p:nvPicPr>
              <p:cNvPr id="6" name="Imagen 5" descr="Una captura de pantalla de un celular con la imagen de una caricatura&#10;&#10;Descripción generada automáticamente con confianza baja">
                <a:extLst>
                  <a:ext uri="{FF2B5EF4-FFF2-40B4-BE49-F238E27FC236}">
                    <a16:creationId xmlns:a16="http://schemas.microsoft.com/office/drawing/2014/main" id="{F8C3B6A4-BD4C-EEB8-3C12-5E4CD4949F2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ángulo 8">
                <a:extLst>
                  <a:ext uri="{FF2B5EF4-FFF2-40B4-BE49-F238E27FC236}">
                    <a16:creationId xmlns:a16="http://schemas.microsoft.com/office/drawing/2014/main" id="{53206B98-C2C8-4C07-E87E-D08206511159}"/>
                  </a:ext>
                </a:extLst>
              </p:cNvPr>
              <p:cNvSpPr/>
              <p:nvPr/>
            </p:nvSpPr>
            <p:spPr>
              <a:xfrm>
                <a:off x="4048010" y="2321214"/>
                <a:ext cx="555250" cy="215962"/>
              </a:xfrm>
              <a:prstGeom prst="rect">
                <a:avLst/>
              </a:prstGeom>
              <a:noFill/>
            </p:spPr>
            <p:txBody>
              <a:bodyPr>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ＭＳ Ｐゴシック" panose="020B0600070205080204" pitchFamily="34" charset="-128"/>
                    <a:cs typeface="+mn-cs"/>
                  </a:rPr>
                  <a:t>GAIA</a:t>
                </a:r>
              </a:p>
            </p:txBody>
          </p:sp>
        </p:grpSp>
        <p:cxnSp>
          <p:nvCxnSpPr>
            <p:cNvPr id="11" name="Conector recto de flecha 10">
              <a:extLst>
                <a:ext uri="{FF2B5EF4-FFF2-40B4-BE49-F238E27FC236}">
                  <a16:creationId xmlns:a16="http://schemas.microsoft.com/office/drawing/2014/main" id="{2C6534C8-9FCB-883D-3B06-0F16BA0A708C}"/>
                </a:ext>
              </a:extLst>
            </p:cNvPr>
            <p:cNvCxnSpPr>
              <a:cxnSpLocks/>
            </p:cNvCxnSpPr>
            <p:nvPr/>
          </p:nvCxnSpPr>
          <p:spPr>
            <a:xfrm flipH="1" flipV="1">
              <a:off x="3179763" y="2509838"/>
              <a:ext cx="611187" cy="873125"/>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a:extLst>
                <a:ext uri="{FF2B5EF4-FFF2-40B4-BE49-F238E27FC236}">
                  <a16:creationId xmlns:a16="http://schemas.microsoft.com/office/drawing/2014/main" id="{F2BB48F6-910E-8D1D-5430-CC33B41E551D}"/>
                </a:ext>
              </a:extLst>
            </p:cNvPr>
            <p:cNvCxnSpPr>
              <a:cxnSpLocks/>
            </p:cNvCxnSpPr>
            <p:nvPr/>
          </p:nvCxnSpPr>
          <p:spPr>
            <a:xfrm flipH="1" flipV="1">
              <a:off x="1619250" y="3414713"/>
              <a:ext cx="1843088" cy="357187"/>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a:extLst>
                <a:ext uri="{FF2B5EF4-FFF2-40B4-BE49-F238E27FC236}">
                  <a16:creationId xmlns:a16="http://schemas.microsoft.com/office/drawing/2014/main" id="{96A88CE7-9233-5DB4-2225-CE3D164909AC}"/>
                </a:ext>
              </a:extLst>
            </p:cNvPr>
            <p:cNvCxnSpPr>
              <a:cxnSpLocks/>
              <a:stCxn id="6" idx="1"/>
            </p:cNvCxnSpPr>
            <p:nvPr/>
          </p:nvCxnSpPr>
          <p:spPr>
            <a:xfrm flipH="1">
              <a:off x="2070100" y="4092575"/>
              <a:ext cx="1358900" cy="573088"/>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19" name="Conector recto de flecha 18">
              <a:extLst>
                <a:ext uri="{FF2B5EF4-FFF2-40B4-BE49-F238E27FC236}">
                  <a16:creationId xmlns:a16="http://schemas.microsoft.com/office/drawing/2014/main" id="{3A316D69-CB03-59BB-6F40-E63580B18500}"/>
                </a:ext>
              </a:extLst>
            </p:cNvPr>
            <p:cNvCxnSpPr>
              <a:cxnSpLocks/>
            </p:cNvCxnSpPr>
            <p:nvPr/>
          </p:nvCxnSpPr>
          <p:spPr>
            <a:xfrm flipH="1">
              <a:off x="1360488" y="4448175"/>
              <a:ext cx="2101850" cy="1389063"/>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22" name="Conector recto de flecha 21">
              <a:extLst>
                <a:ext uri="{FF2B5EF4-FFF2-40B4-BE49-F238E27FC236}">
                  <a16:creationId xmlns:a16="http://schemas.microsoft.com/office/drawing/2014/main" id="{3E504FCD-616E-99CD-6F69-23C0CCF92FC9}"/>
                </a:ext>
              </a:extLst>
            </p:cNvPr>
            <p:cNvCxnSpPr>
              <a:cxnSpLocks/>
            </p:cNvCxnSpPr>
            <p:nvPr/>
          </p:nvCxnSpPr>
          <p:spPr>
            <a:xfrm flipH="1">
              <a:off x="2967038" y="4856163"/>
              <a:ext cx="823912" cy="817562"/>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25" name="Conector recto de flecha 24">
              <a:extLst>
                <a:ext uri="{FF2B5EF4-FFF2-40B4-BE49-F238E27FC236}">
                  <a16:creationId xmlns:a16="http://schemas.microsoft.com/office/drawing/2014/main" id="{F2A82D26-26D5-995E-FAB2-DC2FAF137AAE}"/>
                </a:ext>
              </a:extLst>
            </p:cNvPr>
            <p:cNvCxnSpPr>
              <a:cxnSpLocks/>
            </p:cNvCxnSpPr>
            <p:nvPr/>
          </p:nvCxnSpPr>
          <p:spPr>
            <a:xfrm>
              <a:off x="4292600" y="5140325"/>
              <a:ext cx="0" cy="696913"/>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32" name="Conector recto de flecha 31">
              <a:extLst>
                <a:ext uri="{FF2B5EF4-FFF2-40B4-BE49-F238E27FC236}">
                  <a16:creationId xmlns:a16="http://schemas.microsoft.com/office/drawing/2014/main" id="{4816831C-2CCF-F2A0-6D6D-D5CDC6E8225F}"/>
                </a:ext>
              </a:extLst>
            </p:cNvPr>
            <p:cNvCxnSpPr>
              <a:cxnSpLocks/>
            </p:cNvCxnSpPr>
            <p:nvPr/>
          </p:nvCxnSpPr>
          <p:spPr>
            <a:xfrm>
              <a:off x="5149850" y="4591050"/>
              <a:ext cx="971550" cy="896938"/>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36" name="Conector recto de flecha 35">
              <a:extLst>
                <a:ext uri="{FF2B5EF4-FFF2-40B4-BE49-F238E27FC236}">
                  <a16:creationId xmlns:a16="http://schemas.microsoft.com/office/drawing/2014/main" id="{1664DC26-BDC2-68E6-F8BF-7EB9BE436E2D}"/>
                </a:ext>
              </a:extLst>
            </p:cNvPr>
            <p:cNvCxnSpPr>
              <a:cxnSpLocks/>
            </p:cNvCxnSpPr>
            <p:nvPr/>
          </p:nvCxnSpPr>
          <p:spPr>
            <a:xfrm>
              <a:off x="5218113" y="4378325"/>
              <a:ext cx="2471737" cy="1319213"/>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39" name="Conector recto de flecha 38">
              <a:extLst>
                <a:ext uri="{FF2B5EF4-FFF2-40B4-BE49-F238E27FC236}">
                  <a16:creationId xmlns:a16="http://schemas.microsoft.com/office/drawing/2014/main" id="{D17C19E8-4E6A-408D-5676-F74BB3E09D40}"/>
                </a:ext>
              </a:extLst>
            </p:cNvPr>
            <p:cNvCxnSpPr>
              <a:cxnSpLocks/>
            </p:cNvCxnSpPr>
            <p:nvPr/>
          </p:nvCxnSpPr>
          <p:spPr>
            <a:xfrm>
              <a:off x="5218113" y="4043363"/>
              <a:ext cx="1760537" cy="519112"/>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43" name="Conector recto de flecha 42">
              <a:extLst>
                <a:ext uri="{FF2B5EF4-FFF2-40B4-BE49-F238E27FC236}">
                  <a16:creationId xmlns:a16="http://schemas.microsoft.com/office/drawing/2014/main" id="{4743AC22-639E-A6DD-F0C4-57F254EBDA62}"/>
                </a:ext>
              </a:extLst>
            </p:cNvPr>
            <p:cNvCxnSpPr>
              <a:cxnSpLocks/>
            </p:cNvCxnSpPr>
            <p:nvPr/>
          </p:nvCxnSpPr>
          <p:spPr>
            <a:xfrm flipV="1">
              <a:off x="5243513" y="3302000"/>
              <a:ext cx="1524000" cy="533400"/>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47" name="Conector recto de flecha 46">
              <a:extLst>
                <a:ext uri="{FF2B5EF4-FFF2-40B4-BE49-F238E27FC236}">
                  <a16:creationId xmlns:a16="http://schemas.microsoft.com/office/drawing/2014/main" id="{02D41F07-B91D-D887-0298-0D82F328D316}"/>
                </a:ext>
              </a:extLst>
            </p:cNvPr>
            <p:cNvCxnSpPr>
              <a:cxnSpLocks/>
            </p:cNvCxnSpPr>
            <p:nvPr/>
          </p:nvCxnSpPr>
          <p:spPr>
            <a:xfrm flipV="1">
              <a:off x="5218113" y="2532063"/>
              <a:ext cx="1304925" cy="923925"/>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cxnSp>
          <p:nvCxnSpPr>
            <p:cNvPr id="50" name="Conector recto de flecha 49">
              <a:extLst>
                <a:ext uri="{FF2B5EF4-FFF2-40B4-BE49-F238E27FC236}">
                  <a16:creationId xmlns:a16="http://schemas.microsoft.com/office/drawing/2014/main" id="{11564396-2E11-6D41-317A-4805DE9F894E}"/>
                </a:ext>
              </a:extLst>
            </p:cNvPr>
            <p:cNvCxnSpPr>
              <a:cxnSpLocks/>
              <a:stCxn id="6" idx="0"/>
            </p:cNvCxnSpPr>
            <p:nvPr/>
          </p:nvCxnSpPr>
          <p:spPr>
            <a:xfrm flipV="1">
              <a:off x="4359275" y="2878138"/>
              <a:ext cx="363538" cy="550862"/>
            </a:xfrm>
            <a:prstGeom prst="straightConnector1">
              <a:avLst/>
            </a:prstGeom>
            <a:ln w="92075" cap="rnd" cmpd="sng">
              <a:solidFill>
                <a:srgbClr val="C00000"/>
              </a:solidFill>
              <a:round/>
              <a:tailEnd type="triangle"/>
            </a:ln>
          </p:spPr>
          <p:style>
            <a:lnRef idx="2">
              <a:schemeClr val="accent1"/>
            </a:lnRef>
            <a:fillRef idx="0">
              <a:schemeClr val="accent1"/>
            </a:fillRef>
            <a:effectRef idx="1">
              <a:schemeClr val="accent1"/>
            </a:effectRef>
            <a:fontRef idx="minor">
              <a:schemeClr val="tx1"/>
            </a:fontRef>
          </p:style>
        </p:cxnSp>
      </p:grpSp>
      <p:sp>
        <p:nvSpPr>
          <p:cNvPr id="3" name="Título 1">
            <a:extLst>
              <a:ext uri="{FF2B5EF4-FFF2-40B4-BE49-F238E27FC236}">
                <a16:creationId xmlns:a16="http://schemas.microsoft.com/office/drawing/2014/main" id="{BC971B8A-3EF5-C4D7-304F-A5EADF2403BC}"/>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3.- GAIA (Gestión Avanzada e Integrada de Aulas)</a:t>
            </a:r>
          </a:p>
        </p:txBody>
      </p:sp>
    </p:spTree>
    <p:extLst>
      <p:ext uri="{BB962C8B-B14F-4D97-AF65-F5344CB8AC3E}">
        <p14:creationId xmlns:p14="http://schemas.microsoft.com/office/powerpoint/2010/main" val="30791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099" name="Imagen 3">
            <a:extLst>
              <a:ext uri="{FF2B5EF4-FFF2-40B4-BE49-F238E27FC236}">
                <a16:creationId xmlns:a16="http://schemas.microsoft.com/office/drawing/2014/main" id="{5AD63291-5C97-4EBD-22EF-4A971ED03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91440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16:creationId xmlns:a16="http://schemas.microsoft.com/office/drawing/2014/main" id="{175A03A3-D9A0-59D2-7273-ECB95080B426}"/>
              </a:ext>
            </a:extLst>
          </p:cNvPr>
          <p:cNvGrpSpPr>
            <a:grpSpLocks/>
          </p:cNvGrpSpPr>
          <p:nvPr/>
        </p:nvGrpSpPr>
        <p:grpSpPr bwMode="auto">
          <a:xfrm>
            <a:off x="52388" y="314325"/>
            <a:ext cx="2232025" cy="1584325"/>
            <a:chOff x="323849" y="3249613"/>
            <a:chExt cx="2232026" cy="1584325"/>
          </a:xfrm>
        </p:grpSpPr>
        <p:sp>
          <p:nvSpPr>
            <p:cNvPr id="5" name="Bocadillo: ovalado 4">
              <a:hlinkClick r:id="" action="ppaction://hlinkshowjump?jump=nextslide"/>
              <a:extLst>
                <a:ext uri="{FF2B5EF4-FFF2-40B4-BE49-F238E27FC236}">
                  <a16:creationId xmlns:a16="http://schemas.microsoft.com/office/drawing/2014/main" id="{7EF32109-7CE5-4387-9BDE-1463CE14F3A8}"/>
                </a:ext>
              </a:extLst>
            </p:cNvPr>
            <p:cNvSpPr/>
            <p:nvPr/>
          </p:nvSpPr>
          <p:spPr>
            <a:xfrm>
              <a:off x="323849" y="3249613"/>
              <a:ext cx="2232026" cy="1584325"/>
            </a:xfrm>
            <a:prstGeom prst="wedgeEllipseCallout">
              <a:avLst/>
            </a:prstGeom>
            <a:ln w="762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132" name="Imagen 1">
              <a:extLst>
                <a:ext uri="{FF2B5EF4-FFF2-40B4-BE49-F238E27FC236}">
                  <a16:creationId xmlns:a16="http://schemas.microsoft.com/office/drawing/2014/main" id="{5434D8A1-AE66-366C-CBE6-B94FCC05D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49" y="3271901"/>
              <a:ext cx="2232025" cy="153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upo 6">
            <a:extLst>
              <a:ext uri="{FF2B5EF4-FFF2-40B4-BE49-F238E27FC236}">
                <a16:creationId xmlns:a16="http://schemas.microsoft.com/office/drawing/2014/main" id="{EA78B67A-9976-9CC4-FE08-2FCB472ED2A8}"/>
              </a:ext>
            </a:extLst>
          </p:cNvPr>
          <p:cNvGrpSpPr>
            <a:grpSpLocks/>
          </p:cNvGrpSpPr>
          <p:nvPr/>
        </p:nvGrpSpPr>
        <p:grpSpPr bwMode="auto">
          <a:xfrm>
            <a:off x="455613" y="2105025"/>
            <a:ext cx="2232025" cy="1641475"/>
            <a:chOff x="683568" y="2020504"/>
            <a:chExt cx="2232025" cy="1640223"/>
          </a:xfrm>
        </p:grpSpPr>
        <p:sp>
          <p:nvSpPr>
            <p:cNvPr id="11" name="Bocadillo: ovalado 10">
              <a:extLst>
                <a:ext uri="{FF2B5EF4-FFF2-40B4-BE49-F238E27FC236}">
                  <a16:creationId xmlns:a16="http://schemas.microsoft.com/office/drawing/2014/main" id="{A7BF160D-4B3D-4A91-8C5E-43EEFFA44451}"/>
                </a:ext>
              </a:extLst>
            </p:cNvPr>
            <p:cNvSpPr/>
            <p:nvPr/>
          </p:nvSpPr>
          <p:spPr>
            <a:xfrm rot="10800000">
              <a:off x="683568" y="2020504"/>
              <a:ext cx="2232025" cy="1640223"/>
            </a:xfrm>
            <a:prstGeom prst="wedgeEllipseCallout">
              <a:avLst>
                <a:gd name="adj1" fmla="val -29186"/>
                <a:gd name="adj2" fmla="val 68995"/>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30" name="Imagen 3">
              <a:extLst>
                <a:ext uri="{FF2B5EF4-FFF2-40B4-BE49-F238E27FC236}">
                  <a16:creationId xmlns:a16="http://schemas.microsoft.com/office/drawing/2014/main" id="{0B932056-AD9A-5DC2-A116-EC9326437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190" y="2045601"/>
              <a:ext cx="1774780" cy="157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upo 17">
            <a:extLst>
              <a:ext uri="{FF2B5EF4-FFF2-40B4-BE49-F238E27FC236}">
                <a16:creationId xmlns:a16="http://schemas.microsoft.com/office/drawing/2014/main" id="{BC29F084-6DE9-EC3D-D81C-D3548BB9C61C}"/>
              </a:ext>
            </a:extLst>
          </p:cNvPr>
          <p:cNvGrpSpPr>
            <a:grpSpLocks/>
          </p:cNvGrpSpPr>
          <p:nvPr/>
        </p:nvGrpSpPr>
        <p:grpSpPr bwMode="auto">
          <a:xfrm>
            <a:off x="820738" y="4837113"/>
            <a:ext cx="2633662" cy="1944687"/>
            <a:chOff x="835523" y="4633816"/>
            <a:chExt cx="2736304" cy="1970794"/>
          </a:xfrm>
        </p:grpSpPr>
        <p:sp>
          <p:nvSpPr>
            <p:cNvPr id="6" name="Bocadillo: ovalado 5">
              <a:hlinkClick r:id="rId6" action="ppaction://hlinksldjump"/>
              <a:extLst>
                <a:ext uri="{FF2B5EF4-FFF2-40B4-BE49-F238E27FC236}">
                  <a16:creationId xmlns:a16="http://schemas.microsoft.com/office/drawing/2014/main" id="{AA1592F1-00BA-43B2-9800-6FE712334B7D}"/>
                </a:ext>
              </a:extLst>
            </p:cNvPr>
            <p:cNvSpPr/>
            <p:nvPr/>
          </p:nvSpPr>
          <p:spPr>
            <a:xfrm>
              <a:off x="835523" y="4633816"/>
              <a:ext cx="2736304" cy="1970794"/>
            </a:xfrm>
            <a:prstGeom prst="wedgeEllipseCallout">
              <a:avLst>
                <a:gd name="adj1" fmla="val -7831"/>
                <a:gd name="adj2" fmla="val -68064"/>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8" name="Imagen 7">
              <a:extLst>
                <a:ext uri="{FF2B5EF4-FFF2-40B4-BE49-F238E27FC236}">
                  <a16:creationId xmlns:a16="http://schemas.microsoft.com/office/drawing/2014/main" id="{0918DD3F-85E0-4EFA-0A20-51383EB466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531" y="4707634"/>
              <a:ext cx="2603616" cy="182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upo 16">
            <a:extLst>
              <a:ext uri="{FF2B5EF4-FFF2-40B4-BE49-F238E27FC236}">
                <a16:creationId xmlns:a16="http://schemas.microsoft.com/office/drawing/2014/main" id="{6147B76F-6C78-4AD0-84AD-ADD4B8A802B8}"/>
              </a:ext>
            </a:extLst>
          </p:cNvPr>
          <p:cNvGrpSpPr>
            <a:grpSpLocks/>
          </p:cNvGrpSpPr>
          <p:nvPr/>
        </p:nvGrpSpPr>
        <p:grpSpPr bwMode="auto">
          <a:xfrm>
            <a:off x="2935288" y="4095750"/>
            <a:ext cx="2833687" cy="1970088"/>
            <a:chOff x="3503731" y="4700377"/>
            <a:chExt cx="2833535" cy="1970794"/>
          </a:xfrm>
        </p:grpSpPr>
        <p:sp>
          <p:nvSpPr>
            <p:cNvPr id="15" name="Bocadillo: ovalado 14">
              <a:hlinkClick r:id="rId6" action="ppaction://hlinksldjump"/>
              <a:extLst>
                <a:ext uri="{FF2B5EF4-FFF2-40B4-BE49-F238E27FC236}">
                  <a16:creationId xmlns:a16="http://schemas.microsoft.com/office/drawing/2014/main" id="{B3EE057B-BEEE-47FD-9EAE-EC71E4FBCBDE}"/>
                </a:ext>
              </a:extLst>
            </p:cNvPr>
            <p:cNvSpPr/>
            <p:nvPr/>
          </p:nvSpPr>
          <p:spPr>
            <a:xfrm>
              <a:off x="3503731" y="4700377"/>
              <a:ext cx="2833535" cy="1970794"/>
            </a:xfrm>
            <a:prstGeom prst="wedgeEllipseCallout">
              <a:avLst>
                <a:gd name="adj1" fmla="val 40343"/>
                <a:gd name="adj2" fmla="val -62659"/>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6" name="Imagen 8">
              <a:extLst>
                <a:ext uri="{FF2B5EF4-FFF2-40B4-BE49-F238E27FC236}">
                  <a16:creationId xmlns:a16="http://schemas.microsoft.com/office/drawing/2014/main" id="{5D04ABB0-55E3-E1FB-F387-F32402E12D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6892" y="4744229"/>
              <a:ext cx="2736305" cy="183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upo 21">
            <a:extLst>
              <a:ext uri="{FF2B5EF4-FFF2-40B4-BE49-F238E27FC236}">
                <a16:creationId xmlns:a16="http://schemas.microsoft.com/office/drawing/2014/main" id="{9596F1A0-4D70-4CE7-8A4D-3B47E4E92A2F}"/>
              </a:ext>
            </a:extLst>
          </p:cNvPr>
          <p:cNvGrpSpPr>
            <a:grpSpLocks/>
          </p:cNvGrpSpPr>
          <p:nvPr/>
        </p:nvGrpSpPr>
        <p:grpSpPr bwMode="auto">
          <a:xfrm>
            <a:off x="6618288" y="3760788"/>
            <a:ext cx="2232025" cy="1639887"/>
            <a:chOff x="5924698" y="1770958"/>
            <a:chExt cx="2895774" cy="2168571"/>
          </a:xfrm>
        </p:grpSpPr>
        <p:sp>
          <p:nvSpPr>
            <p:cNvPr id="23" name="Bocadillo: ovalado 22">
              <a:hlinkClick r:id="rId6" action="ppaction://hlinksldjump"/>
              <a:extLst>
                <a:ext uri="{FF2B5EF4-FFF2-40B4-BE49-F238E27FC236}">
                  <a16:creationId xmlns:a16="http://schemas.microsoft.com/office/drawing/2014/main" id="{9756B78A-491E-4109-9A8E-9DC7EE812A35}"/>
                </a:ext>
              </a:extLst>
            </p:cNvPr>
            <p:cNvSpPr/>
            <p:nvPr/>
          </p:nvSpPr>
          <p:spPr>
            <a:xfrm>
              <a:off x="5924698" y="1770958"/>
              <a:ext cx="2895774" cy="2168571"/>
            </a:xfrm>
            <a:prstGeom prst="wedgeEllipseCallout">
              <a:avLst>
                <a:gd name="adj1" fmla="val 27497"/>
                <a:gd name="adj2" fmla="val 94552"/>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4" name="Imagen 20">
              <a:extLst>
                <a:ext uri="{FF2B5EF4-FFF2-40B4-BE49-F238E27FC236}">
                  <a16:creationId xmlns:a16="http://schemas.microsoft.com/office/drawing/2014/main" id="{FA28A8B2-7FB4-B9C0-54A0-24D72552A9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0340" y="1776412"/>
              <a:ext cx="2617575" cy="158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upo 24">
            <a:extLst>
              <a:ext uri="{FF2B5EF4-FFF2-40B4-BE49-F238E27FC236}">
                <a16:creationId xmlns:a16="http://schemas.microsoft.com/office/drawing/2014/main" id="{93653375-BDB8-B27B-B5AC-4609CDB3E092}"/>
              </a:ext>
            </a:extLst>
          </p:cNvPr>
          <p:cNvGrpSpPr>
            <a:grpSpLocks/>
          </p:cNvGrpSpPr>
          <p:nvPr/>
        </p:nvGrpSpPr>
        <p:grpSpPr bwMode="auto">
          <a:xfrm>
            <a:off x="3155950" y="52388"/>
            <a:ext cx="2232025" cy="1584325"/>
            <a:chOff x="3188393" y="-96219"/>
            <a:chExt cx="2232025" cy="1797027"/>
          </a:xfrm>
        </p:grpSpPr>
        <p:sp>
          <p:nvSpPr>
            <p:cNvPr id="12" name="Bocadillo: ovalado 11">
              <a:extLst>
                <a:ext uri="{FF2B5EF4-FFF2-40B4-BE49-F238E27FC236}">
                  <a16:creationId xmlns:a16="http://schemas.microsoft.com/office/drawing/2014/main" id="{7EEE5B63-D752-44C5-8FA6-8CFA4D461A90}"/>
                </a:ext>
              </a:extLst>
            </p:cNvPr>
            <p:cNvSpPr/>
            <p:nvPr/>
          </p:nvSpPr>
          <p:spPr>
            <a:xfrm>
              <a:off x="3188393" y="-54805"/>
              <a:ext cx="2232025" cy="1755613"/>
            </a:xfrm>
            <a:prstGeom prst="wedgeEllipseCallout">
              <a:avLst>
                <a:gd name="adj1" fmla="val -63391"/>
                <a:gd name="adj2" fmla="val 53535"/>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2" name="Imagen 23">
              <a:extLst>
                <a:ext uri="{FF2B5EF4-FFF2-40B4-BE49-F238E27FC236}">
                  <a16:creationId xmlns:a16="http://schemas.microsoft.com/office/drawing/2014/main" id="{3FF09EDE-0428-6ED2-7042-1D2703DCD2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8393" y="-96219"/>
              <a:ext cx="2232025" cy="177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upo 28">
            <a:extLst>
              <a:ext uri="{FF2B5EF4-FFF2-40B4-BE49-F238E27FC236}">
                <a16:creationId xmlns:a16="http://schemas.microsoft.com/office/drawing/2014/main" id="{8919AC3D-7F0F-D008-A0A5-9723EC9F8BEF}"/>
              </a:ext>
            </a:extLst>
          </p:cNvPr>
          <p:cNvGrpSpPr>
            <a:grpSpLocks/>
          </p:cNvGrpSpPr>
          <p:nvPr/>
        </p:nvGrpSpPr>
        <p:grpSpPr bwMode="auto">
          <a:xfrm>
            <a:off x="3106738" y="2281238"/>
            <a:ext cx="1681162" cy="1279525"/>
            <a:chOff x="3107178" y="2281048"/>
            <a:chExt cx="1680845" cy="1278937"/>
          </a:xfrm>
        </p:grpSpPr>
        <p:sp>
          <p:nvSpPr>
            <p:cNvPr id="26" name="Bocadillo: ovalado 25">
              <a:extLst>
                <a:ext uri="{FF2B5EF4-FFF2-40B4-BE49-F238E27FC236}">
                  <a16:creationId xmlns:a16="http://schemas.microsoft.com/office/drawing/2014/main" id="{9A546436-A1F7-4955-A068-FF8BCEF8F1C4}"/>
                </a:ext>
              </a:extLst>
            </p:cNvPr>
            <p:cNvSpPr/>
            <p:nvPr/>
          </p:nvSpPr>
          <p:spPr>
            <a:xfrm>
              <a:off x="3107178" y="2281048"/>
              <a:ext cx="1680845" cy="1278937"/>
            </a:xfrm>
            <a:prstGeom prst="wedgeEllipseCallout">
              <a:avLst>
                <a:gd name="adj1" fmla="val -27484"/>
                <a:gd name="adj2" fmla="val -89884"/>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20" name="Imagen 27">
              <a:extLst>
                <a:ext uri="{FF2B5EF4-FFF2-40B4-BE49-F238E27FC236}">
                  <a16:creationId xmlns:a16="http://schemas.microsoft.com/office/drawing/2014/main" id="{1CA34D72-8810-54DB-D67B-8F877E0D9C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8252" y="2324901"/>
              <a:ext cx="1478696" cy="120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upo 30">
            <a:extLst>
              <a:ext uri="{FF2B5EF4-FFF2-40B4-BE49-F238E27FC236}">
                <a16:creationId xmlns:a16="http://schemas.microsoft.com/office/drawing/2014/main" id="{58469758-C795-DB74-09D8-2DDE3363BD0E}"/>
              </a:ext>
            </a:extLst>
          </p:cNvPr>
          <p:cNvGrpSpPr>
            <a:grpSpLocks/>
          </p:cNvGrpSpPr>
          <p:nvPr/>
        </p:nvGrpSpPr>
        <p:grpSpPr bwMode="auto">
          <a:xfrm>
            <a:off x="6799263" y="1727200"/>
            <a:ext cx="2232025" cy="1841500"/>
            <a:chOff x="6732240" y="1755481"/>
            <a:chExt cx="2232025" cy="1841518"/>
          </a:xfrm>
        </p:grpSpPr>
        <p:sp>
          <p:nvSpPr>
            <p:cNvPr id="33" name="Bocadillo: ovalado 32">
              <a:extLst>
                <a:ext uri="{FF2B5EF4-FFF2-40B4-BE49-F238E27FC236}">
                  <a16:creationId xmlns:a16="http://schemas.microsoft.com/office/drawing/2014/main" id="{EB97F696-9F28-4E40-9472-3384D5C4F74E}"/>
                </a:ext>
              </a:extLst>
            </p:cNvPr>
            <p:cNvSpPr/>
            <p:nvPr/>
          </p:nvSpPr>
          <p:spPr>
            <a:xfrm>
              <a:off x="6732240" y="1755481"/>
              <a:ext cx="2232025" cy="1841518"/>
            </a:xfrm>
            <a:prstGeom prst="wedgeEllipseCallout">
              <a:avLst>
                <a:gd name="adj1" fmla="val -101871"/>
                <a:gd name="adj2" fmla="val -4223"/>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18" name="Imagen 29">
              <a:extLst>
                <a:ext uri="{FF2B5EF4-FFF2-40B4-BE49-F238E27FC236}">
                  <a16:creationId xmlns:a16="http://schemas.microsoft.com/office/drawing/2014/main" id="{27E5FAC7-F128-FBB6-4873-F886439F71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8529" y="1810330"/>
              <a:ext cx="1964764" cy="16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upo 36">
            <a:extLst>
              <a:ext uri="{FF2B5EF4-FFF2-40B4-BE49-F238E27FC236}">
                <a16:creationId xmlns:a16="http://schemas.microsoft.com/office/drawing/2014/main" id="{CFCC1869-ACD0-36CE-4302-FF6EAEA5CAA8}"/>
              </a:ext>
            </a:extLst>
          </p:cNvPr>
          <p:cNvGrpSpPr>
            <a:grpSpLocks/>
          </p:cNvGrpSpPr>
          <p:nvPr/>
        </p:nvGrpSpPr>
        <p:grpSpPr bwMode="auto">
          <a:xfrm>
            <a:off x="4768850" y="3284538"/>
            <a:ext cx="2800350" cy="2744787"/>
            <a:chOff x="4751868" y="3284983"/>
            <a:chExt cx="2800819" cy="2744638"/>
          </a:xfrm>
        </p:grpSpPr>
        <p:sp>
          <p:nvSpPr>
            <p:cNvPr id="35" name="Bocadillo: ovalado 34">
              <a:extLst>
                <a:ext uri="{FF2B5EF4-FFF2-40B4-BE49-F238E27FC236}">
                  <a16:creationId xmlns:a16="http://schemas.microsoft.com/office/drawing/2014/main" id="{4D64A177-3111-4853-83D1-246C14ADB0F8}"/>
                </a:ext>
              </a:extLst>
            </p:cNvPr>
            <p:cNvSpPr/>
            <p:nvPr/>
          </p:nvSpPr>
          <p:spPr>
            <a:xfrm>
              <a:off x="4751868" y="3284983"/>
              <a:ext cx="2800819" cy="2744638"/>
            </a:xfrm>
            <a:prstGeom prst="wedgeEllipseCallout">
              <a:avLst>
                <a:gd name="adj1" fmla="val -69576"/>
                <a:gd name="adj2" fmla="val -103066"/>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16" name="Imagen 35">
              <a:extLst>
                <a:ext uri="{FF2B5EF4-FFF2-40B4-BE49-F238E27FC236}">
                  <a16:creationId xmlns:a16="http://schemas.microsoft.com/office/drawing/2014/main" id="{8CB7E000-3FA6-8F67-1EDB-67E575F842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2943" y="3434177"/>
              <a:ext cx="2583108"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upo 39">
            <a:extLst>
              <a:ext uri="{FF2B5EF4-FFF2-40B4-BE49-F238E27FC236}">
                <a16:creationId xmlns:a16="http://schemas.microsoft.com/office/drawing/2014/main" id="{B9A9AD99-95C8-4329-0403-A49BA854A98B}"/>
              </a:ext>
            </a:extLst>
          </p:cNvPr>
          <p:cNvGrpSpPr>
            <a:grpSpLocks/>
          </p:cNvGrpSpPr>
          <p:nvPr/>
        </p:nvGrpSpPr>
        <p:grpSpPr bwMode="auto">
          <a:xfrm>
            <a:off x="1714500" y="3070225"/>
            <a:ext cx="2058988" cy="2122488"/>
            <a:chOff x="1714235" y="3070450"/>
            <a:chExt cx="2059459" cy="2122726"/>
          </a:xfrm>
        </p:grpSpPr>
        <p:sp>
          <p:nvSpPr>
            <p:cNvPr id="38" name="Bocadillo: ovalado 37">
              <a:extLst>
                <a:ext uri="{FF2B5EF4-FFF2-40B4-BE49-F238E27FC236}">
                  <a16:creationId xmlns:a16="http://schemas.microsoft.com/office/drawing/2014/main" id="{398272B1-8256-4E83-B59D-E01673D76D3F}"/>
                </a:ext>
              </a:extLst>
            </p:cNvPr>
            <p:cNvSpPr/>
            <p:nvPr/>
          </p:nvSpPr>
          <p:spPr>
            <a:xfrm>
              <a:off x="1714235" y="3070450"/>
              <a:ext cx="2059459" cy="2122726"/>
            </a:xfrm>
            <a:prstGeom prst="wedgeEllipseCallout">
              <a:avLst>
                <a:gd name="adj1" fmla="val 89951"/>
                <a:gd name="adj2" fmla="val -110225"/>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14" name="Imagen 38">
              <a:extLst>
                <a:ext uri="{FF2B5EF4-FFF2-40B4-BE49-F238E27FC236}">
                  <a16:creationId xmlns:a16="http://schemas.microsoft.com/office/drawing/2014/main" id="{87C80418-B126-F130-82B7-5513970F91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92278" y="3538397"/>
              <a:ext cx="1460178" cy="142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upo 47">
            <a:extLst>
              <a:ext uri="{FF2B5EF4-FFF2-40B4-BE49-F238E27FC236}">
                <a16:creationId xmlns:a16="http://schemas.microsoft.com/office/drawing/2014/main" id="{23AFE5F7-3BA7-CE04-0E40-BB493BCB11AD}"/>
              </a:ext>
            </a:extLst>
          </p:cNvPr>
          <p:cNvGrpSpPr>
            <a:grpSpLocks/>
          </p:cNvGrpSpPr>
          <p:nvPr/>
        </p:nvGrpSpPr>
        <p:grpSpPr bwMode="auto">
          <a:xfrm>
            <a:off x="6518275" y="1481138"/>
            <a:ext cx="2041525" cy="4379912"/>
            <a:chOff x="6546711" y="1366531"/>
            <a:chExt cx="2042816" cy="4378891"/>
          </a:xfrm>
        </p:grpSpPr>
        <p:sp>
          <p:nvSpPr>
            <p:cNvPr id="46" name="Bocadillo: rectángulo 45">
              <a:extLst>
                <a:ext uri="{FF2B5EF4-FFF2-40B4-BE49-F238E27FC236}">
                  <a16:creationId xmlns:a16="http://schemas.microsoft.com/office/drawing/2014/main" id="{F1DD1BF3-8501-48AD-8514-6FAF82AAC126}"/>
                </a:ext>
              </a:extLst>
            </p:cNvPr>
            <p:cNvSpPr/>
            <p:nvPr/>
          </p:nvSpPr>
          <p:spPr>
            <a:xfrm>
              <a:off x="6546711" y="1366531"/>
              <a:ext cx="2042816" cy="4378891"/>
            </a:xfrm>
            <a:prstGeom prst="wedgeRectCallout">
              <a:avLst>
                <a:gd name="adj1" fmla="val -103016"/>
                <a:gd name="adj2" fmla="val -40656"/>
              </a:avLst>
            </a:prstGeom>
            <a:ln w="38100"/>
          </p:spPr>
          <p:style>
            <a:lnRef idx="2">
              <a:schemeClr val="dk1"/>
            </a:lnRef>
            <a:fillRef idx="1">
              <a:schemeClr val="lt1"/>
            </a:fillRef>
            <a:effectRef idx="0">
              <a:schemeClr val="dk1"/>
            </a:effectRef>
            <a:fontRef idx="minor">
              <a:schemeClr val="dk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112" name="Imagen 46">
              <a:extLst>
                <a:ext uri="{FF2B5EF4-FFF2-40B4-BE49-F238E27FC236}">
                  <a16:creationId xmlns:a16="http://schemas.microsoft.com/office/drawing/2014/main" id="{8CA699F3-3ED4-E638-30F2-7D3B9868414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91663" y="1421380"/>
              <a:ext cx="1953588" cy="419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ítulo 1">
            <a:extLst>
              <a:ext uri="{FF2B5EF4-FFF2-40B4-BE49-F238E27FC236}">
                <a16:creationId xmlns:a16="http://schemas.microsoft.com/office/drawing/2014/main" id="{000A8D04-F3B8-4A33-9775-7497D799CBF6}"/>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3.- GAIA (Gestión Avanzada e Integrada de Aulas)</a:t>
            </a:r>
          </a:p>
        </p:txBody>
      </p:sp>
      <p:grpSp>
        <p:nvGrpSpPr>
          <p:cNvPr id="8" name="Grupo 7">
            <a:extLst>
              <a:ext uri="{FF2B5EF4-FFF2-40B4-BE49-F238E27FC236}">
                <a16:creationId xmlns:a16="http://schemas.microsoft.com/office/drawing/2014/main" id="{C98CAF2C-099C-3428-248E-4794D4157C5F}"/>
              </a:ext>
            </a:extLst>
          </p:cNvPr>
          <p:cNvGrpSpPr/>
          <p:nvPr/>
        </p:nvGrpSpPr>
        <p:grpSpPr>
          <a:xfrm>
            <a:off x="3532468" y="3429000"/>
            <a:ext cx="1658964" cy="1833098"/>
            <a:chOff x="4048010" y="1938042"/>
            <a:chExt cx="555250" cy="599134"/>
          </a:xfrm>
        </p:grpSpPr>
        <p:pic>
          <p:nvPicPr>
            <p:cNvPr id="9" name="Imagen 8" descr="Una captura de pantalla de un celular con la imagen de una caricatura&#10;&#10;Descripción generada automáticamente con confianza baja">
              <a:extLst>
                <a:ext uri="{FF2B5EF4-FFF2-40B4-BE49-F238E27FC236}">
                  <a16:creationId xmlns:a16="http://schemas.microsoft.com/office/drawing/2014/main" id="{AFD4163E-B5F1-1260-E23D-E0E1F92C4E3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p:spPr>
        </p:pic>
        <p:sp>
          <p:nvSpPr>
            <p:cNvPr id="10" name="Rectángulo 9">
              <a:extLst>
                <a:ext uri="{FF2B5EF4-FFF2-40B4-BE49-F238E27FC236}">
                  <a16:creationId xmlns:a16="http://schemas.microsoft.com/office/drawing/2014/main" id="{D3C94581-B138-B99D-2C09-63FFC5ABF191}"/>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dirty="0">
                  <a:ln w="0"/>
                  <a:solidFill>
                    <a:schemeClr val="tx1"/>
                  </a:solidFill>
                  <a:effectLst>
                    <a:outerShdw blurRad="38100" dist="19050" dir="2700000" algn="tl" rotWithShape="0">
                      <a:schemeClr val="dk1">
                        <a:alpha val="40000"/>
                      </a:schemeClr>
                    </a:outerShdw>
                  </a:effectLst>
                </a:rPr>
                <a:t>GAIA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4.- Análisis del consumo energético en las aulas de informática.</a:t>
            </a:r>
          </a:p>
        </p:txBody>
      </p:sp>
      <p:sp>
        <p:nvSpPr>
          <p:cNvPr id="4" name="Marcador de contenido 2">
            <a:extLst>
              <a:ext uri="{FF2B5EF4-FFF2-40B4-BE49-F238E27FC236}">
                <a16:creationId xmlns:a16="http://schemas.microsoft.com/office/drawing/2014/main" id="{DDDB3B92-DA8B-2A69-00A0-91DC0BA23770}"/>
              </a:ext>
            </a:extLst>
          </p:cNvPr>
          <p:cNvSpPr>
            <a:spLocks noGrp="1"/>
          </p:cNvSpPr>
          <p:nvPr>
            <p:ph idx="1"/>
          </p:nvPr>
        </p:nvSpPr>
        <p:spPr>
          <a:xfrm>
            <a:off x="314633" y="1341438"/>
            <a:ext cx="8721418" cy="5327650"/>
          </a:xfrm>
        </p:spPr>
        <p:txBody>
          <a:bodyPr/>
          <a:lstStyle/>
          <a:p>
            <a:pPr algn="just">
              <a:defRPr/>
            </a:pPr>
            <a:r>
              <a:rPr lang="es-ES" sz="1800" b="1" dirty="0">
                <a:effectLst>
                  <a:outerShdw blurRad="38100" dist="38100" dir="2700000" algn="tl">
                    <a:srgbClr val="000000">
                      <a:alpha val="43137"/>
                    </a:srgbClr>
                  </a:outerShdw>
                </a:effectLst>
                <a:latin typeface="+mj-lt"/>
              </a:rPr>
              <a:t>En el año 2.018, colaboración con el Grupo de Investigación de Ingeniería del Software dentro del proyecto GINSENG (Sostenibilidad energética en entornos TIC) para evaluar la influencia en el comportamiento de los usuarios respecto a su responsabilidad energética:</a:t>
            </a:r>
          </a:p>
          <a:p>
            <a:pPr lvl="1" algn="just">
              <a:defRPr/>
            </a:pPr>
            <a:r>
              <a:rPr lang="es-ES" sz="1600" b="1" dirty="0">
                <a:effectLst>
                  <a:outerShdw blurRad="38100" dist="38100" dir="2700000" algn="tl">
                    <a:srgbClr val="000000">
                      <a:alpha val="43137"/>
                    </a:srgbClr>
                  </a:outerShdw>
                </a:effectLst>
                <a:latin typeface="+mj-lt"/>
              </a:rPr>
              <a:t>Mensajes de concienciación con banners y cartelería.</a:t>
            </a:r>
          </a:p>
          <a:p>
            <a:pPr lvl="1" algn="just">
              <a:defRPr/>
            </a:pPr>
            <a:r>
              <a:rPr lang="es-ES" sz="1600" b="1" dirty="0">
                <a:effectLst>
                  <a:outerShdw blurRad="38100" dist="38100" dir="2700000" algn="tl">
                    <a:srgbClr val="000000">
                      <a:alpha val="43137"/>
                    </a:srgbClr>
                  </a:outerShdw>
                </a:effectLst>
                <a:latin typeface="+mj-lt"/>
              </a:rPr>
              <a:t>Registro de eventos de encendido, apagado y suspensión anonimizados.</a:t>
            </a:r>
          </a:p>
          <a:p>
            <a:pPr lvl="1"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dirty="0">
              <a:effectLst>
                <a:outerShdw blurRad="38100" dist="38100" dir="2700000" algn="tl">
                  <a:srgbClr val="000000">
                    <a:alpha val="43137"/>
                  </a:srgbClr>
                </a:outerShdw>
              </a:effectLst>
              <a:latin typeface="+mj-lt"/>
            </a:endParaRPr>
          </a:p>
          <a:p>
            <a:pPr marL="457200" lvl="1" indent="0" algn="just">
              <a:buFont typeface="Arial" panose="020B0604020202020204" pitchFamily="34" charset="0"/>
              <a:buNone/>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i="1" u="sng" dirty="0">
              <a:solidFill>
                <a:schemeClr val="tx2"/>
              </a:solidFill>
              <a:effectLst>
                <a:outerShdw blurRad="38100" dist="38100" dir="2700000" algn="tl">
                  <a:srgbClr val="000000">
                    <a:alpha val="43137"/>
                  </a:srgbClr>
                </a:outerShdw>
              </a:effectLst>
              <a:latin typeface="+mj-lt"/>
            </a:endParaRPr>
          </a:p>
          <a:p>
            <a:pPr lvl="1" algn="just">
              <a:defRPr/>
            </a:pPr>
            <a:endParaRPr lang="es-ES" sz="1800" b="1" i="1" u="sng" dirty="0">
              <a:solidFill>
                <a:schemeClr val="tx2"/>
              </a:solidFill>
              <a:effectLst>
                <a:outerShdw blurRad="38100" dist="38100" dir="2700000" algn="tl">
                  <a:srgbClr val="000000">
                    <a:alpha val="43137"/>
                  </a:srgbClr>
                </a:outerShdw>
              </a:effectLst>
              <a:latin typeface="+mj-lt"/>
            </a:endParaRPr>
          </a:p>
          <a:p>
            <a:pPr lvl="2"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marL="1344613" indent="0" algn="just">
              <a:buFont typeface="Arial" panose="020B0604020202020204" pitchFamily="34" charset="0"/>
              <a:buNone/>
              <a:tabLst>
                <a:tab pos="8248650" algn="l"/>
              </a:tabLst>
              <a:defRPr/>
            </a:pPr>
            <a:endParaRPr lang="es-ES_tradnl" altLang="es-ES" sz="1800" b="1" dirty="0">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endParaRPr>
          </a:p>
        </p:txBody>
      </p:sp>
      <p:pic>
        <p:nvPicPr>
          <p:cNvPr id="7" name="Imagen 6" descr="Imagen que contiene Código QR&#10;&#10;Descripción generada automáticamente">
            <a:extLst>
              <a:ext uri="{FF2B5EF4-FFF2-40B4-BE49-F238E27FC236}">
                <a16:creationId xmlns:a16="http://schemas.microsoft.com/office/drawing/2014/main" id="{11ADCF69-7C7E-9CF8-33D9-476BC6639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1070" y="2285710"/>
            <a:ext cx="1416788" cy="10000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a:extLst>
              <a:ext uri="{FF2B5EF4-FFF2-40B4-BE49-F238E27FC236}">
                <a16:creationId xmlns:a16="http://schemas.microsoft.com/office/drawing/2014/main" id="{29478DF9-5E37-ECEA-D7F3-CBB1B5819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142" y="3285796"/>
            <a:ext cx="4392374" cy="3383107"/>
          </a:xfrm>
          <a:prstGeom prst="rect">
            <a:avLst/>
          </a:prstGeom>
        </p:spPr>
      </p:pic>
      <p:pic>
        <p:nvPicPr>
          <p:cNvPr id="15" name="Imagen 14">
            <a:extLst>
              <a:ext uri="{FF2B5EF4-FFF2-40B4-BE49-F238E27FC236}">
                <a16:creationId xmlns:a16="http://schemas.microsoft.com/office/drawing/2014/main" id="{4C33E254-1A3B-4FE5-F0E8-4488DAB7B0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6129" y="3739791"/>
            <a:ext cx="4186938" cy="23758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4.- Análisis del consumo energético en las aulas de informática.</a:t>
            </a:r>
          </a:p>
        </p:txBody>
      </p:sp>
      <p:pic>
        <p:nvPicPr>
          <p:cNvPr id="11" name="Imagen 10">
            <a:extLst>
              <a:ext uri="{FF2B5EF4-FFF2-40B4-BE49-F238E27FC236}">
                <a16:creationId xmlns:a16="http://schemas.microsoft.com/office/drawing/2014/main" id="{29478DF9-5E37-ECEA-D7F3-CBB1B5819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42" y="3285796"/>
            <a:ext cx="4392374" cy="3383107"/>
          </a:xfrm>
          <a:prstGeom prst="rect">
            <a:avLst/>
          </a:prstGeom>
        </p:spPr>
      </p:pic>
      <p:pic>
        <p:nvPicPr>
          <p:cNvPr id="15" name="Imagen 14">
            <a:extLst>
              <a:ext uri="{FF2B5EF4-FFF2-40B4-BE49-F238E27FC236}">
                <a16:creationId xmlns:a16="http://schemas.microsoft.com/office/drawing/2014/main" id="{4C33E254-1A3B-4FE5-F0E8-4488DAB7B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129" y="3739791"/>
            <a:ext cx="4186938" cy="2375873"/>
          </a:xfrm>
          <a:prstGeom prst="rect">
            <a:avLst/>
          </a:prstGeom>
        </p:spPr>
      </p:pic>
      <p:pic>
        <p:nvPicPr>
          <p:cNvPr id="13" name="Imagen 12">
            <a:extLst>
              <a:ext uri="{FF2B5EF4-FFF2-40B4-BE49-F238E27FC236}">
                <a16:creationId xmlns:a16="http://schemas.microsoft.com/office/drawing/2014/main" id="{4F290EF0-AA6A-BC5B-A50D-3899B634C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157" y="1335139"/>
            <a:ext cx="8809910" cy="5440362"/>
          </a:xfrm>
          <a:prstGeom prst="rect">
            <a:avLst/>
          </a:prstGeom>
        </p:spPr>
      </p:pic>
    </p:spTree>
    <p:extLst>
      <p:ext uri="{BB962C8B-B14F-4D97-AF65-F5344CB8AC3E}">
        <p14:creationId xmlns:p14="http://schemas.microsoft.com/office/powerpoint/2010/main" val="89310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4.- Análisis del consumo energético en las aulas de informática.</a:t>
            </a:r>
          </a:p>
        </p:txBody>
      </p:sp>
      <p:pic>
        <p:nvPicPr>
          <p:cNvPr id="17" name="Imagen 16">
            <a:extLst>
              <a:ext uri="{FF2B5EF4-FFF2-40B4-BE49-F238E27FC236}">
                <a16:creationId xmlns:a16="http://schemas.microsoft.com/office/drawing/2014/main" id="{4DBEE562-FA9C-32C1-7546-649EFAC88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6" y="1331911"/>
            <a:ext cx="8985288" cy="5449889"/>
          </a:xfrm>
          <a:prstGeom prst="rect">
            <a:avLst/>
          </a:prstGeom>
        </p:spPr>
      </p:pic>
    </p:spTree>
    <p:extLst>
      <p:ext uri="{BB962C8B-B14F-4D97-AF65-F5344CB8AC3E}">
        <p14:creationId xmlns:p14="http://schemas.microsoft.com/office/powerpoint/2010/main" val="398916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099" name="Imagen 1">
            <a:extLst>
              <a:ext uri="{FF2B5EF4-FFF2-40B4-BE49-F238E27FC236}">
                <a16:creationId xmlns:a16="http://schemas.microsoft.com/office/drawing/2014/main" id="{278C7F54-E0F3-3224-E165-90DBD9423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941" y="1633440"/>
            <a:ext cx="3418247" cy="3288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F51BE22A-8EBC-2AA0-5838-54ABFA19FB0A}"/>
              </a:ext>
            </a:extLst>
          </p:cNvPr>
          <p:cNvSpPr/>
          <p:nvPr/>
        </p:nvSpPr>
        <p:spPr>
          <a:xfrm>
            <a:off x="-20638" y="5458361"/>
            <a:ext cx="9164638" cy="1154162"/>
          </a:xfrm>
          <a:prstGeom prst="rect">
            <a:avLst/>
          </a:prstGeom>
          <a:noFill/>
        </p:spPr>
        <p:txBody>
          <a:bodyPr>
            <a:spAutoFit/>
          </a:bodyPr>
          <a:lstStyle/>
          <a:p>
            <a:pPr algn="ctr">
              <a:defRPr/>
            </a:pPr>
            <a:r>
              <a:rPr lang="es-ES" sz="2300" b="1" u="sng" dirty="0">
                <a:ln w="0"/>
                <a:solidFill>
                  <a:srgbClr val="C00000"/>
                </a:solidFill>
                <a:effectLst>
                  <a:outerShdw blurRad="38100" dist="19050" dir="2700000" algn="tl" rotWithShape="0">
                    <a:schemeClr val="dk1">
                      <a:alpha val="40000"/>
                    </a:schemeClr>
                  </a:outerShdw>
                </a:effectLst>
                <a:latin typeface="Sailec"/>
              </a:rPr>
              <a:t>GREEN AULAS</a:t>
            </a:r>
            <a:br>
              <a:rPr lang="es-ES" sz="2300" b="1" dirty="0">
                <a:ln w="0"/>
                <a:solidFill>
                  <a:srgbClr val="C00000"/>
                </a:solidFill>
                <a:effectLst>
                  <a:outerShdw blurRad="38100" dist="19050" dir="2700000" algn="tl" rotWithShape="0">
                    <a:schemeClr val="dk1">
                      <a:alpha val="40000"/>
                    </a:schemeClr>
                  </a:outerShdw>
                </a:effectLst>
                <a:latin typeface="Sailec"/>
              </a:rPr>
            </a:br>
            <a:r>
              <a:rPr lang="es-ES" sz="2300" b="1" dirty="0">
                <a:ln w="0"/>
                <a:solidFill>
                  <a:srgbClr val="C00000"/>
                </a:solidFill>
                <a:effectLst>
                  <a:outerShdw blurRad="38100" dist="19050" dir="2700000" algn="tl" rotWithShape="0">
                    <a:schemeClr val="dk1">
                      <a:alpha val="40000"/>
                    </a:schemeClr>
                  </a:outerShdw>
                </a:effectLst>
                <a:latin typeface="Sailec"/>
              </a:rPr>
              <a:t>Maximizar el ahorro y la eficiencia energética:  El poder de un sistema de la gestión del estado energético óptimo de los ordenadores de las aulas</a:t>
            </a:r>
            <a:endParaRPr lang="es-ES" sz="2300" b="1" dirty="0">
              <a:ln w="0"/>
              <a:solidFill>
                <a:srgbClr val="C00000"/>
              </a:solidFill>
              <a:effectLst>
                <a:outerShdw blurRad="38100" dist="19050" dir="2700000" algn="tl" rotWithShape="0">
                  <a:schemeClr val="dk1">
                    <a:alpha val="40000"/>
                  </a:schemeClr>
                </a:outerShdw>
              </a:effectLst>
            </a:endParaRPr>
          </a:p>
        </p:txBody>
      </p:sp>
      <p:pic>
        <p:nvPicPr>
          <p:cNvPr id="2" name="Imagen 12">
            <a:extLst>
              <a:ext uri="{FF2B5EF4-FFF2-40B4-BE49-F238E27FC236}">
                <a16:creationId xmlns:a16="http://schemas.microsoft.com/office/drawing/2014/main" id="{0E490F64-9033-FE11-9D51-674F5E644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50" y="1532753"/>
            <a:ext cx="4100050" cy="38599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3432923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sp>
        <p:nvSpPr>
          <p:cNvPr id="4" name="Marcador de contenido 2">
            <a:extLst>
              <a:ext uri="{FF2B5EF4-FFF2-40B4-BE49-F238E27FC236}">
                <a16:creationId xmlns:a16="http://schemas.microsoft.com/office/drawing/2014/main" id="{226F5670-9A2E-4CD9-46BB-357C71BAFE8F}"/>
              </a:ext>
            </a:extLst>
          </p:cNvPr>
          <p:cNvSpPr>
            <a:spLocks noGrp="1"/>
          </p:cNvSpPr>
          <p:nvPr>
            <p:ph idx="1"/>
          </p:nvPr>
        </p:nvSpPr>
        <p:spPr>
          <a:xfrm>
            <a:off x="275303" y="1341438"/>
            <a:ext cx="8760747" cy="5327650"/>
          </a:xfrm>
        </p:spPr>
        <p:txBody>
          <a:bodyPr/>
          <a:lstStyle/>
          <a:p>
            <a:pPr algn="just">
              <a:defRPr/>
            </a:pPr>
            <a:r>
              <a:rPr lang="es-ES" sz="2000" b="1" u="sng" dirty="0">
                <a:solidFill>
                  <a:schemeClr val="accent3">
                    <a:lumMod val="75000"/>
                  </a:schemeClr>
                </a:solidFill>
                <a:effectLst>
                  <a:outerShdw blurRad="38100" dist="38100" dir="2700000" algn="tl">
                    <a:srgbClr val="000000">
                      <a:alpha val="43137"/>
                    </a:srgbClr>
                  </a:outerShdw>
                </a:effectLst>
                <a:latin typeface="+mj-lt"/>
              </a:rPr>
              <a:t>ACTUACIONES DEL PROYECTO GREEN AULAS:</a:t>
            </a:r>
            <a:r>
              <a:rPr lang="es-ES" sz="2000" b="1" dirty="0">
                <a:solidFill>
                  <a:schemeClr val="accent3">
                    <a:lumMod val="75000"/>
                  </a:schemeClr>
                </a:solidFill>
                <a:effectLst>
                  <a:outerShdw blurRad="38100" dist="38100" dir="2700000" algn="tl">
                    <a:srgbClr val="000000">
                      <a:alpha val="43137"/>
                    </a:srgbClr>
                  </a:outerShdw>
                </a:effectLst>
                <a:latin typeface="+mj-lt"/>
              </a:rPr>
              <a:t> </a:t>
            </a:r>
          </a:p>
          <a:p>
            <a:pPr algn="just">
              <a:defRPr/>
            </a:pPr>
            <a:endParaRPr lang="es-ES" sz="1800" b="1" dirty="0">
              <a:solidFill>
                <a:schemeClr val="accent3">
                  <a:lumMod val="75000"/>
                </a:schemeClr>
              </a:solidFill>
              <a:effectLst>
                <a:outerShdw blurRad="38100" dist="38100" dir="2700000" algn="tl">
                  <a:srgbClr val="000000">
                    <a:alpha val="43137"/>
                  </a:srgbClr>
                </a:outerShdw>
              </a:effectLst>
              <a:latin typeface="+mj-lt"/>
            </a:endParaRPr>
          </a:p>
          <a:p>
            <a:pPr marL="800100" lvl="1" indent="-342900" algn="just">
              <a:buFont typeface="+mj-lt"/>
              <a:buAutoNum type="arabicPeriod"/>
              <a:defRPr/>
            </a:pPr>
            <a:r>
              <a:rPr lang="es-ES" sz="1800" b="1" u="sng" dirty="0">
                <a:effectLst>
                  <a:outerShdw blurRad="38100" dist="38100" dir="2700000" algn="tl">
                    <a:srgbClr val="000000">
                      <a:alpha val="43137"/>
                    </a:srgbClr>
                  </a:outerShdw>
                </a:effectLst>
                <a:latin typeface="+mj-lt"/>
                <a:cs typeface="Arial" panose="020B0604020202020204" pitchFamily="34" charset="0"/>
              </a:rPr>
              <a:t>RENOVACIONES HARDWARE.</a:t>
            </a:r>
          </a:p>
          <a:p>
            <a:pPr marL="1200150" lvl="2" indent="-342900" algn="just">
              <a:buFont typeface="+mj-lt"/>
              <a:buAutoNum type="alphaUcPeriod"/>
              <a:defRPr/>
            </a:pPr>
            <a:r>
              <a:rPr lang="es-ES" sz="1600" b="1" dirty="0">
                <a:effectLst>
                  <a:outerShdw blurRad="38100" dist="38100" dir="2700000" algn="tl">
                    <a:srgbClr val="000000">
                      <a:alpha val="43137"/>
                    </a:srgbClr>
                  </a:outerShdw>
                </a:effectLst>
                <a:latin typeface="+mj-lt"/>
                <a:cs typeface="Arial" panose="020B0604020202020204" pitchFamily="34" charset="0"/>
              </a:rPr>
              <a:t>Todas las nuevas renovaciones de equipamiento se hacen con </a:t>
            </a:r>
            <a:r>
              <a:rPr lang="es-ES" sz="1600" b="1" dirty="0" err="1">
                <a:effectLst>
                  <a:outerShdw blurRad="38100" dist="38100" dir="2700000" algn="tl">
                    <a:srgbClr val="000000">
                      <a:alpha val="43137"/>
                    </a:srgbClr>
                  </a:outerShdw>
                </a:effectLst>
                <a:latin typeface="+mj-lt"/>
                <a:cs typeface="Arial" panose="020B0604020202020204" pitchFamily="34" charset="0"/>
              </a:rPr>
              <a:t>MiniPCS</a:t>
            </a:r>
            <a:r>
              <a:rPr lang="es-ES" sz="1600" b="1" dirty="0">
                <a:effectLst>
                  <a:outerShdw blurRad="38100" dist="38100" dir="2700000" algn="tl">
                    <a:srgbClr val="000000">
                      <a:alpha val="43137"/>
                    </a:srgbClr>
                  </a:outerShdw>
                </a:effectLst>
                <a:latin typeface="+mj-lt"/>
                <a:cs typeface="Arial" panose="020B0604020202020204" pitchFamily="34" charset="0"/>
              </a:rPr>
              <a:t> / </a:t>
            </a:r>
            <a:r>
              <a:rPr lang="es-ES" sz="1600" b="1" dirty="0" err="1">
                <a:effectLst>
                  <a:outerShdw blurRad="38100" dist="38100" dir="2700000" algn="tl">
                    <a:srgbClr val="000000">
                      <a:alpha val="43137"/>
                    </a:srgbClr>
                  </a:outerShdw>
                </a:effectLst>
                <a:latin typeface="+mj-lt"/>
                <a:cs typeface="Arial" panose="020B0604020202020204" pitchFamily="34" charset="0"/>
              </a:rPr>
              <a:t>Thin</a:t>
            </a:r>
            <a:r>
              <a:rPr lang="es-ES" sz="1600" b="1" dirty="0">
                <a:effectLst>
                  <a:outerShdw blurRad="38100" dist="38100" dir="2700000" algn="tl">
                    <a:srgbClr val="000000">
                      <a:alpha val="43137"/>
                    </a:srgbClr>
                  </a:outerShdw>
                </a:effectLst>
                <a:latin typeface="+mj-lt"/>
                <a:cs typeface="Arial" panose="020B0604020202020204" pitchFamily="34" charset="0"/>
              </a:rPr>
              <a:t> </a:t>
            </a:r>
            <a:r>
              <a:rPr lang="es-ES" sz="1600" b="1" dirty="0" err="1">
                <a:effectLst>
                  <a:outerShdw blurRad="38100" dist="38100" dir="2700000" algn="tl">
                    <a:srgbClr val="000000">
                      <a:alpha val="43137"/>
                    </a:srgbClr>
                  </a:outerShdw>
                </a:effectLst>
                <a:latin typeface="+mj-lt"/>
                <a:cs typeface="Arial" panose="020B0604020202020204" pitchFamily="34" charset="0"/>
              </a:rPr>
              <a:t>clients</a:t>
            </a:r>
            <a:r>
              <a:rPr lang="es-ES" sz="1600" b="1" dirty="0">
                <a:effectLst>
                  <a:outerShdw blurRad="38100" dist="38100" dir="2700000" algn="tl">
                    <a:srgbClr val="000000">
                      <a:alpha val="43137"/>
                    </a:srgbClr>
                  </a:outerShdw>
                </a:effectLst>
                <a:latin typeface="+mj-lt"/>
                <a:cs typeface="Arial" panose="020B0604020202020204" pitchFamily="34" charset="0"/>
              </a:rPr>
              <a:t> (dependiendo del entorno) con un consumo energético optimizado (</a:t>
            </a:r>
            <a:r>
              <a:rPr lang="es-ES" sz="1600" b="1" dirty="0" err="1">
                <a:solidFill>
                  <a:srgbClr val="FF0000"/>
                </a:solidFill>
                <a:effectLst>
                  <a:outerShdw blurRad="38100" dist="38100" dir="2700000" algn="tl">
                    <a:srgbClr val="000000">
                      <a:alpha val="43137"/>
                    </a:srgbClr>
                  </a:outerShdw>
                </a:effectLst>
                <a:latin typeface="+mj-lt"/>
                <a:cs typeface="Arial" panose="020B0604020202020204" pitchFamily="34" charset="0"/>
              </a:rPr>
              <a:t>aprox</a:t>
            </a:r>
            <a:r>
              <a:rPr lang="es-ES" sz="1600" b="1" dirty="0">
                <a:solidFill>
                  <a:srgbClr val="FF0000"/>
                </a:solidFill>
                <a:effectLst>
                  <a:outerShdw blurRad="38100" dist="38100" dir="2700000" algn="tl">
                    <a:srgbClr val="000000">
                      <a:alpha val="43137"/>
                    </a:srgbClr>
                  </a:outerShdw>
                </a:effectLst>
                <a:latin typeface="+mj-lt"/>
                <a:cs typeface="Arial" panose="020B0604020202020204" pitchFamily="34" charset="0"/>
              </a:rPr>
              <a:t> 800</a:t>
            </a:r>
            <a:r>
              <a:rPr lang="es-ES" sz="1600" b="1" dirty="0">
                <a:effectLst>
                  <a:outerShdw blurRad="38100" dist="38100" dir="2700000" algn="tl">
                    <a:srgbClr val="000000">
                      <a:alpha val="43137"/>
                    </a:srgbClr>
                  </a:outerShdw>
                </a:effectLst>
                <a:latin typeface="+mj-lt"/>
                <a:cs typeface="Arial" panose="020B0604020202020204" pitchFamily="34" charset="0"/>
              </a:rPr>
              <a:t>).</a:t>
            </a:r>
          </a:p>
          <a:p>
            <a:pPr marL="1200150" lvl="2" indent="-342900" algn="just">
              <a:buFont typeface="+mj-lt"/>
              <a:buAutoNum type="alphaUcPeriod"/>
              <a:defRPr/>
            </a:pPr>
            <a:endParaRPr lang="es-ES" sz="1600" b="1" dirty="0">
              <a:effectLst>
                <a:outerShdw blurRad="38100" dist="38100" dir="2700000" algn="tl">
                  <a:srgbClr val="000000">
                    <a:alpha val="43137"/>
                  </a:srgbClr>
                </a:outerShdw>
              </a:effectLst>
              <a:latin typeface="+mj-lt"/>
              <a:cs typeface="Arial" panose="020B0604020202020204" pitchFamily="34" charset="0"/>
            </a:endParaRPr>
          </a:p>
          <a:p>
            <a:pPr marL="1200150" lvl="2" indent="-342900" algn="just">
              <a:buFont typeface="+mj-lt"/>
              <a:buAutoNum type="alphaUcPeriod"/>
              <a:defRPr/>
            </a:pPr>
            <a:endParaRPr lang="es-ES" sz="1600" b="1" dirty="0">
              <a:effectLst>
                <a:outerShdw blurRad="38100" dist="38100" dir="2700000" algn="tl">
                  <a:srgbClr val="000000">
                    <a:alpha val="43137"/>
                  </a:srgbClr>
                </a:outerShdw>
              </a:effectLst>
              <a:latin typeface="+mj-lt"/>
              <a:cs typeface="Arial" panose="020B0604020202020204" pitchFamily="34" charset="0"/>
            </a:endParaRPr>
          </a:p>
          <a:p>
            <a:pPr marL="800100" lvl="1" indent="-342900" algn="just">
              <a:buFont typeface="+mj-lt"/>
              <a:buAutoNum type="arabicPeriod"/>
              <a:defRPr/>
            </a:pPr>
            <a:endParaRPr lang="es-ES" sz="1800" b="1" dirty="0">
              <a:effectLst>
                <a:outerShdw blurRad="38100" dist="38100" dir="2700000" algn="tl">
                  <a:srgbClr val="000000">
                    <a:alpha val="43137"/>
                  </a:srgbClr>
                </a:outerShdw>
              </a:effectLst>
              <a:latin typeface="+mj-lt"/>
              <a:cs typeface="Arial" panose="020B0604020202020204" pitchFamily="34" charset="0"/>
            </a:endParaRPr>
          </a:p>
          <a:p>
            <a:pPr marL="800100" lvl="1" indent="-342900" algn="just">
              <a:buFont typeface="+mj-lt"/>
              <a:buAutoNum type="arabicPeriod"/>
              <a:defRPr/>
            </a:pPr>
            <a:endParaRPr lang="es-ES" sz="1800" b="1" u="sng" dirty="0">
              <a:effectLst>
                <a:outerShdw blurRad="38100" dist="38100" dir="2700000" algn="tl">
                  <a:srgbClr val="000000">
                    <a:alpha val="43137"/>
                  </a:srgbClr>
                </a:outerShdw>
              </a:effectLst>
              <a:latin typeface="+mj-lt"/>
              <a:cs typeface="Arial" panose="020B0604020202020204" pitchFamily="34" charset="0"/>
            </a:endParaRPr>
          </a:p>
          <a:p>
            <a:pPr marL="800100" lvl="1" indent="-342900" algn="just">
              <a:buFont typeface="+mj-lt"/>
              <a:buAutoNum type="arabicPeriod"/>
              <a:defRPr/>
            </a:pPr>
            <a:r>
              <a:rPr lang="es-ES" sz="1800" b="1" u="sng" dirty="0">
                <a:effectLst>
                  <a:outerShdw blurRad="38100" dist="38100" dir="2700000" algn="tl">
                    <a:srgbClr val="000000">
                      <a:alpha val="43137"/>
                    </a:srgbClr>
                  </a:outerShdw>
                </a:effectLst>
                <a:latin typeface="+mj-lt"/>
                <a:cs typeface="Arial" panose="020B0604020202020204" pitchFamily="34" charset="0"/>
              </a:rPr>
              <a:t>SOLUCIÓN SOFTWARE:</a:t>
            </a:r>
          </a:p>
          <a:p>
            <a:pPr marL="1200150" lvl="2" indent="-342900" algn="just">
              <a:buFont typeface="+mj-lt"/>
              <a:buAutoNum type="alphaUcPeriod"/>
              <a:defRPr/>
            </a:pPr>
            <a:r>
              <a:rPr lang="es-ES" sz="1600" b="1" dirty="0">
                <a:effectLst>
                  <a:outerShdw blurRad="38100" dist="38100" dir="2700000" algn="tl">
                    <a:srgbClr val="000000">
                      <a:alpha val="43137"/>
                    </a:srgbClr>
                  </a:outerShdw>
                </a:effectLst>
                <a:latin typeface="+mj-lt"/>
                <a:cs typeface="Arial" panose="020B0604020202020204" pitchFamily="34" charset="0"/>
              </a:rPr>
              <a:t>Mediante ESPACIOS conocíamos a priori la ocupación y uso previsto de las aulas.</a:t>
            </a:r>
          </a:p>
          <a:p>
            <a:pPr marL="1200150" lvl="2" indent="-342900" algn="just">
              <a:buFont typeface="+mj-lt"/>
              <a:buAutoNum type="alphaUcPeriod"/>
              <a:defRPr/>
            </a:pPr>
            <a:r>
              <a:rPr lang="es-ES" sz="1600" b="1" dirty="0">
                <a:effectLst>
                  <a:outerShdw blurRad="38100" dist="38100" dir="2700000" algn="tl">
                    <a:srgbClr val="000000">
                      <a:alpha val="43137"/>
                    </a:srgbClr>
                  </a:outerShdw>
                </a:effectLst>
                <a:latin typeface="+mj-lt"/>
                <a:cs typeface="Arial" panose="020B0604020202020204" pitchFamily="34" charset="0"/>
              </a:rPr>
              <a:t>Disponíamos de los agentes (Linux / Windows) para gestión de estado energético desarrollados para el proyecto Ginseng.</a:t>
            </a:r>
          </a:p>
          <a:p>
            <a:pPr marL="1200150" lvl="2" indent="-342900" algn="just">
              <a:buFont typeface="+mj-lt"/>
              <a:buAutoNum type="alphaUcPeriod"/>
              <a:defRPr/>
            </a:pPr>
            <a:endParaRPr lang="es-ES" sz="1600" b="1" dirty="0">
              <a:effectLst>
                <a:outerShdw blurRad="38100" dist="38100" dir="2700000" algn="tl">
                  <a:srgbClr val="000000">
                    <a:alpha val="43137"/>
                  </a:srgbClr>
                </a:outerShdw>
              </a:effectLst>
              <a:latin typeface="+mj-lt"/>
              <a:cs typeface="Arial" panose="020B0604020202020204" pitchFamily="34" charset="0"/>
            </a:endParaRPr>
          </a:p>
          <a:p>
            <a:pPr lvl="1" algn="just">
              <a:defRPr/>
            </a:pPr>
            <a:endParaRPr lang="es-ES" sz="1600" b="1" dirty="0">
              <a:effectLst>
                <a:outerShdw blurRad="38100" dist="38100" dir="2700000" algn="tl">
                  <a:srgbClr val="000000">
                    <a:alpha val="43137"/>
                  </a:srgbClr>
                </a:outerShdw>
              </a:effectLst>
              <a:latin typeface="+mj-lt"/>
              <a:cs typeface="Arial" panose="020B0604020202020204" pitchFamily="34" charset="0"/>
            </a:endParaRPr>
          </a:p>
          <a:p>
            <a:pPr marL="0" indent="0" algn="ctr">
              <a:buNone/>
              <a:defRPr/>
            </a:pPr>
            <a:r>
              <a:rPr lang="es-ES" sz="2000" b="1" dirty="0">
                <a:solidFill>
                  <a:schemeClr val="accent3">
                    <a:lumMod val="75000"/>
                  </a:schemeClr>
                </a:solidFill>
                <a:effectLst>
                  <a:outerShdw blurRad="38100" dist="38100" dir="2700000" algn="tl">
                    <a:srgbClr val="000000">
                      <a:alpha val="43137"/>
                    </a:srgbClr>
                  </a:outerShdw>
                </a:effectLst>
                <a:latin typeface="+mj-lt"/>
              </a:rPr>
              <a:t>IMPLEMENTACIÓN DE SOLUCIÓN CLIENTE SERVIDOR PARA MANTENER LOS ORDENADORES DE LAS AULAS EN SU ESTADO ENERGÉTICO ÓPTIMO</a:t>
            </a:r>
          </a:p>
          <a:p>
            <a:pPr algn="just">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i="1" u="sng" dirty="0">
              <a:solidFill>
                <a:schemeClr val="tx2"/>
              </a:solidFill>
              <a:effectLst>
                <a:outerShdw blurRad="38100" dist="38100" dir="2700000" algn="tl">
                  <a:srgbClr val="000000">
                    <a:alpha val="43137"/>
                  </a:srgbClr>
                </a:outerShdw>
              </a:effectLst>
              <a:latin typeface="+mj-lt"/>
            </a:endParaRPr>
          </a:p>
          <a:p>
            <a:pPr lvl="1" algn="just">
              <a:defRPr/>
            </a:pPr>
            <a:endParaRPr lang="es-ES" sz="1800" b="1" i="1" u="sng" dirty="0">
              <a:solidFill>
                <a:schemeClr val="tx2"/>
              </a:solidFill>
              <a:effectLst>
                <a:outerShdw blurRad="38100" dist="38100" dir="2700000" algn="tl">
                  <a:srgbClr val="000000">
                    <a:alpha val="43137"/>
                  </a:srgbClr>
                </a:outerShdw>
              </a:effectLst>
              <a:latin typeface="+mj-lt"/>
            </a:endParaRPr>
          </a:p>
          <a:p>
            <a:pPr lvl="2"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dirty="0">
              <a:effectLst>
                <a:outerShdw blurRad="38100" dist="38100" dir="2700000" algn="tl">
                  <a:srgbClr val="000000">
                    <a:alpha val="43137"/>
                  </a:srgbClr>
                </a:outerShdw>
              </a:effectLst>
              <a:latin typeface="+mj-lt"/>
            </a:endParaRPr>
          </a:p>
          <a:p>
            <a:pPr lvl="1" algn="just">
              <a:defRPr/>
            </a:pPr>
            <a:endParaRPr lang="es-ES" sz="1800" b="1" dirty="0">
              <a:effectLst>
                <a:outerShdw blurRad="38100" dist="38100" dir="2700000" algn="tl">
                  <a:srgbClr val="000000">
                    <a:alpha val="43137"/>
                  </a:srgbClr>
                </a:outerShdw>
              </a:effectLst>
              <a:latin typeface="+mj-lt"/>
            </a:endParaRPr>
          </a:p>
          <a:p>
            <a:pPr algn="just">
              <a:defRPr/>
            </a:pPr>
            <a:endParaRPr lang="es-ES" sz="1800" b="1" dirty="0">
              <a:effectLst>
                <a:outerShdw blurRad="38100" dist="38100" dir="2700000" algn="tl">
                  <a:srgbClr val="000000">
                    <a:alpha val="43137"/>
                  </a:srgbClr>
                </a:outerShdw>
              </a:effectLst>
              <a:latin typeface="+mj-lt"/>
            </a:endParaRPr>
          </a:p>
          <a:p>
            <a:pPr marL="1344613" indent="0" algn="just">
              <a:buFont typeface="Arial" panose="020B0604020202020204" pitchFamily="34" charset="0"/>
              <a:buNone/>
              <a:tabLst>
                <a:tab pos="8248650" algn="l"/>
              </a:tabLst>
              <a:defRPr/>
            </a:pPr>
            <a:endParaRPr lang="es-ES_tradnl" altLang="es-ES" sz="1800" b="1" dirty="0">
              <a:effectLst>
                <a:outerShdw blurRad="38100" dist="38100" dir="2700000" algn="tl">
                  <a:srgbClr val="000000">
                    <a:alpha val="43137"/>
                  </a:srgbClr>
                </a:outerShdw>
              </a:effectLst>
              <a:latin typeface="+mj-lt"/>
              <a:ea typeface="ＭＳ Ｐゴシック" panose="020B0600070205080204" pitchFamily="34" charset="-128"/>
              <a:cs typeface="Calibri" panose="020F0502020204030204" pitchFamily="34" charset="0"/>
            </a:endParaRPr>
          </a:p>
        </p:txBody>
      </p:sp>
      <p:pic>
        <p:nvPicPr>
          <p:cNvPr id="14338" name="Picture 2" descr="Intel NUC 11 Pro NUC11PAHi7 - Mini PC De Escritorio Para El Hogar Y La  Empresa, Intel Core I7-1165G7 De 4 Núcleos, 2.8-4.7 GHz Turbo,8 Hilos,  Caché De 12 MB, RAM DDR4">
            <a:extLst>
              <a:ext uri="{FF2B5EF4-FFF2-40B4-BE49-F238E27FC236}">
                <a16:creationId xmlns:a16="http://schemas.microsoft.com/office/drawing/2014/main" id="{085750B4-AC28-A3C4-CC02-C5A62DBDC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071" y="2986030"/>
            <a:ext cx="2022987" cy="9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A17C2AFE-D4FF-0883-9D79-C70E5193D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379" y="2907372"/>
            <a:ext cx="2733917" cy="14384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lecha: hacia abajo 1">
            <a:extLst>
              <a:ext uri="{FF2B5EF4-FFF2-40B4-BE49-F238E27FC236}">
                <a16:creationId xmlns:a16="http://schemas.microsoft.com/office/drawing/2014/main" id="{E37000B1-6937-4726-C3C8-35B6F2FF96FE}"/>
              </a:ext>
            </a:extLst>
          </p:cNvPr>
          <p:cNvSpPr/>
          <p:nvPr/>
        </p:nvSpPr>
        <p:spPr>
          <a:xfrm>
            <a:off x="3635580" y="5322871"/>
            <a:ext cx="1936955" cy="497826"/>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0856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7FCAD563-C20E-1465-A7BD-7F5E1D71D66C}"/>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8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Índice</a:t>
            </a:r>
          </a:p>
        </p:txBody>
      </p:sp>
      <p:sp>
        <p:nvSpPr>
          <p:cNvPr id="15363" name="Marcador de contenido 2">
            <a:extLst>
              <a:ext uri="{FF2B5EF4-FFF2-40B4-BE49-F238E27FC236}">
                <a16:creationId xmlns:a16="http://schemas.microsoft.com/office/drawing/2014/main" id="{CC808DDE-C587-32CE-A43E-96421E09F1CB}"/>
              </a:ext>
            </a:extLst>
          </p:cNvPr>
          <p:cNvSpPr>
            <a:spLocks noGrp="1"/>
          </p:cNvSpPr>
          <p:nvPr>
            <p:ph idx="1"/>
          </p:nvPr>
        </p:nvSpPr>
        <p:spPr>
          <a:xfrm>
            <a:off x="457200" y="1484313"/>
            <a:ext cx="8229600" cy="5257800"/>
          </a:xfrm>
        </p:spPr>
        <p:txBody>
          <a:bodyPr/>
          <a:lstStyle/>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Ecosistema de las aulas de informática de la Universidad de Murcia.</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Gestión del uso de las aulas de informática: ESPACIOS.</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GAIA (Gestión Avanzada e Integrada de Aulas).</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Análisis del consumo energético en las aulas de informática.</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El desafío de optimizar el consumo energético en las aulas de informática (GREEN AULAS).</a:t>
            </a:r>
          </a:p>
          <a:p>
            <a:pPr marL="400050" lvl="1" indent="0" algn="just">
              <a:buNone/>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		5.1.- Funcionamiento del sistema.</a:t>
            </a:r>
          </a:p>
          <a:p>
            <a:pPr marL="400050" lvl="1" indent="0" algn="just">
              <a:buNone/>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		5.2.- Lógica de control de estados.</a:t>
            </a:r>
          </a:p>
          <a:p>
            <a:pPr marL="400050" lvl="1" indent="0" algn="just">
              <a:buNone/>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		5.3.- Registro de estados.</a:t>
            </a:r>
          </a:p>
          <a:p>
            <a:pPr marL="400050" lvl="1" indent="0" algn="just">
              <a:buNone/>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		5.4.- Interfaz de administración de GREEN AULAS en GAIA.</a:t>
            </a:r>
          </a:p>
          <a:p>
            <a:pPr marL="400050" lvl="1" indent="0" algn="just">
              <a:buNone/>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Análisis tras implantación de GREEN AULAS.</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a:defRPr/>
            </a:pPr>
            <a:r>
              <a:rPr lang="es-ES_tradnl" altLang="es-ES" sz="1600" dirty="0">
                <a:effectLst>
                  <a:outerShdw blurRad="38100" dist="38100" dir="2700000" algn="tl">
                    <a:srgbClr val="000000">
                      <a:alpha val="43137"/>
                    </a:srgbClr>
                  </a:outerShdw>
                </a:effectLst>
                <a:ea typeface="ＭＳ Ｐゴシック" panose="020B0600070205080204" pitchFamily="34" charset="-128"/>
              </a:rPr>
              <a:t>Cuestiones.</a:t>
            </a:r>
          </a:p>
          <a:p>
            <a:pPr marL="514350" indent="-514350" algn="just">
              <a:buFont typeface="+mj-lt"/>
              <a:buAutoNum type="arabicPeriod"/>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514350" indent="-514350" algn="just">
              <a:buFont typeface="+mj-lt"/>
              <a:buAutoNum type="arabicPeriod" startAt="4"/>
              <a:defRPr/>
            </a:pPr>
            <a:endParaRPr lang="es-ES_tradnl" altLang="es-ES" sz="1600" dirty="0">
              <a:effectLst>
                <a:outerShdw blurRad="38100" dist="38100" dir="2700000" algn="tl">
                  <a:srgbClr val="000000">
                    <a:alpha val="43137"/>
                  </a:srgbClr>
                </a:outerShdw>
              </a:effectLst>
              <a:ea typeface="ＭＳ Ｐゴシック" panose="020B0600070205080204" pitchFamily="34" charset="-128"/>
            </a:endParaRPr>
          </a:p>
          <a:p>
            <a:pPr marL="400050" lvl="1" indent="0" algn="just">
              <a:buFont typeface="Arial" panose="020B0604020202020204" pitchFamily="34" charset="0"/>
              <a:buNone/>
              <a:defRPr/>
            </a:pPr>
            <a:endParaRPr lang="es-ES_tradnl" altLang="es-ES" sz="1600" dirty="0">
              <a:ea typeface="ＭＳ Ｐゴシック" panose="020B0600070205080204" pitchFamily="34" charset="-128"/>
            </a:endParaRPr>
          </a:p>
          <a:p>
            <a:pPr lvl="1" algn="just">
              <a:buFont typeface="Arial" panose="020B0604020202020204" pitchFamily="34" charset="0"/>
              <a:buNone/>
              <a:defRPr/>
            </a:pPr>
            <a:endParaRPr lang="es-ES_tradnl" altLang="es-ES" sz="1600"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8BAB66-9F47-7206-B53E-4D22DC98C7D0}"/>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pic>
        <p:nvPicPr>
          <p:cNvPr id="1026" name="Picture 2">
            <a:extLst>
              <a:ext uri="{FF2B5EF4-FFF2-40B4-BE49-F238E27FC236}">
                <a16:creationId xmlns:a16="http://schemas.microsoft.com/office/drawing/2014/main" id="{A57FDE28-792A-44B3-4D5F-B0AB2653C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39645"/>
            <a:ext cx="3489153" cy="544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1">
            <a:extLst>
              <a:ext uri="{FF2B5EF4-FFF2-40B4-BE49-F238E27FC236}">
                <a16:creationId xmlns:a16="http://schemas.microsoft.com/office/drawing/2014/main" id="{D13BB379-DE5B-0E33-CC39-9D3363CA2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91" y="1219200"/>
            <a:ext cx="759628" cy="7307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ocadillo: ovalado 4">
            <a:extLst>
              <a:ext uri="{FF2B5EF4-FFF2-40B4-BE49-F238E27FC236}">
                <a16:creationId xmlns:a16="http://schemas.microsoft.com/office/drawing/2014/main" id="{7B691660-C4F9-6344-970F-3DF54BF83CB9}"/>
              </a:ext>
            </a:extLst>
          </p:cNvPr>
          <p:cNvSpPr/>
          <p:nvPr/>
        </p:nvSpPr>
        <p:spPr>
          <a:xfrm>
            <a:off x="3647961" y="1246239"/>
            <a:ext cx="5388089" cy="2381864"/>
          </a:xfrm>
          <a:prstGeom prst="wedgeEllipseCallout">
            <a:avLst>
              <a:gd name="adj1" fmla="val -53315"/>
              <a:gd name="adj2" fmla="val 63013"/>
            </a:avLst>
          </a:prstGeom>
          <a:blipFill>
            <a:blip r:embed="rId5">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33EE0229-7408-1A99-E438-BFED47777085}"/>
              </a:ext>
            </a:extLst>
          </p:cNvPr>
          <p:cNvSpPr txBox="1"/>
          <p:nvPr/>
        </p:nvSpPr>
        <p:spPr>
          <a:xfrm>
            <a:off x="3647960" y="6197025"/>
            <a:ext cx="5388089" cy="584775"/>
          </a:xfrm>
          <a:prstGeom prst="rect">
            <a:avLst/>
          </a:prstGeom>
          <a:noFill/>
        </p:spPr>
        <p:txBody>
          <a:bodyPr wrap="square">
            <a:spAutoFit/>
          </a:bodyPr>
          <a:lstStyle/>
          <a:p>
            <a:pPr algn="l"/>
            <a:r>
              <a:rPr lang="es-ES" sz="1200" b="1" i="0" baseline="-25000" dirty="0">
                <a:solidFill>
                  <a:srgbClr val="212529"/>
                </a:solidFill>
                <a:effectLst>
                  <a:outerShdw blurRad="38100" dist="38100" dir="2700000" algn="tl">
                    <a:srgbClr val="000000">
                      <a:alpha val="43137"/>
                    </a:srgbClr>
                  </a:outerShdw>
                </a:effectLst>
                <a:latin typeface="Helvetica Neue"/>
              </a:rPr>
              <a:t>(1) Emisión de CO2 según publicación de CNMC de fecha de 20 de Abril de 2022 correspondiente al </a:t>
            </a:r>
            <a:r>
              <a:rPr lang="es-ES" sz="1200" b="1" i="0" baseline="-25000" dirty="0" err="1">
                <a:solidFill>
                  <a:srgbClr val="212529"/>
                </a:solidFill>
                <a:effectLst>
                  <a:outerShdw blurRad="38100" dist="38100" dir="2700000" algn="tl">
                    <a:srgbClr val="000000">
                      <a:alpha val="43137"/>
                    </a:srgbClr>
                  </a:outerShdw>
                </a:effectLst>
                <a:latin typeface="Helvetica Neue"/>
              </a:rPr>
              <a:t>mix</a:t>
            </a:r>
            <a:r>
              <a:rPr lang="es-ES" sz="1200" b="1" i="0" baseline="-25000" dirty="0">
                <a:solidFill>
                  <a:srgbClr val="212529"/>
                </a:solidFill>
                <a:effectLst>
                  <a:outerShdw blurRad="38100" dist="38100" dir="2700000" algn="tl">
                    <a:srgbClr val="000000">
                      <a:alpha val="43137"/>
                    </a:srgbClr>
                  </a:outerShdw>
                </a:effectLst>
                <a:latin typeface="Helvetica Neue"/>
              </a:rPr>
              <a:t> de la red eléctrica española (259 gramos CO2eq / kWh).</a:t>
            </a:r>
            <a:endParaRPr lang="es-ES" sz="1200" b="1" i="0" dirty="0">
              <a:solidFill>
                <a:srgbClr val="212529"/>
              </a:solidFill>
              <a:effectLst>
                <a:outerShdw blurRad="38100" dist="38100" dir="2700000" algn="tl">
                  <a:srgbClr val="000000">
                    <a:alpha val="43137"/>
                  </a:srgbClr>
                </a:outerShdw>
              </a:effectLst>
              <a:latin typeface="Helvetica Neue"/>
            </a:endParaRPr>
          </a:p>
          <a:p>
            <a:pPr algn="l"/>
            <a:r>
              <a:rPr lang="es-ES" sz="1200" b="1" i="0" baseline="-25000" dirty="0">
                <a:solidFill>
                  <a:srgbClr val="212529"/>
                </a:solidFill>
                <a:effectLst>
                  <a:outerShdw blurRad="38100" dist="38100" dir="2700000" algn="tl">
                    <a:srgbClr val="000000">
                      <a:alpha val="43137"/>
                    </a:srgbClr>
                  </a:outerShdw>
                </a:effectLst>
                <a:latin typeface="Helvetica Neue"/>
              </a:rPr>
              <a:t>(2) Precio medio electricidad primer trimestre 2.022 según Red Eléctrica Española.</a:t>
            </a:r>
            <a:endParaRPr lang="es-ES" sz="1200" b="1" i="0" dirty="0">
              <a:solidFill>
                <a:srgbClr val="212529"/>
              </a:solidFill>
              <a:effectLst>
                <a:outerShdw blurRad="38100" dist="38100" dir="2700000" algn="tl">
                  <a:srgbClr val="000000">
                    <a:alpha val="43137"/>
                  </a:srgbClr>
                </a:outerShdw>
              </a:effectLst>
              <a:latin typeface="Helvetica Neue"/>
            </a:endParaRPr>
          </a:p>
        </p:txBody>
      </p:sp>
      <p:sp>
        <p:nvSpPr>
          <p:cNvPr id="10" name="Bocadillo: ovalado 9">
            <a:extLst>
              <a:ext uri="{FF2B5EF4-FFF2-40B4-BE49-F238E27FC236}">
                <a16:creationId xmlns:a16="http://schemas.microsoft.com/office/drawing/2014/main" id="{74263AA0-C802-B774-E9A9-DF9B4932F88C}"/>
              </a:ext>
            </a:extLst>
          </p:cNvPr>
          <p:cNvSpPr/>
          <p:nvPr/>
        </p:nvSpPr>
        <p:spPr>
          <a:xfrm>
            <a:off x="3647959" y="3788122"/>
            <a:ext cx="5388089" cy="2278381"/>
          </a:xfrm>
          <a:prstGeom prst="wedgeEllipseCallout">
            <a:avLst>
              <a:gd name="adj1" fmla="val -58069"/>
              <a:gd name="adj2" fmla="val 38359"/>
            </a:avLst>
          </a:prstGeom>
          <a:blipFill>
            <a:blip r:embed="rId6">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A8A9098-2C33-20F6-C953-D74B228ED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6354" y="4427011"/>
            <a:ext cx="2462997" cy="1883827"/>
          </a:xfrm>
          <a:prstGeom prst="rect">
            <a:avLst/>
          </a:prstGeom>
        </p:spPr>
      </p:pic>
      <p:pic>
        <p:nvPicPr>
          <p:cNvPr id="5" name="Imagen 4">
            <a:extLst>
              <a:ext uri="{FF2B5EF4-FFF2-40B4-BE49-F238E27FC236}">
                <a16:creationId xmlns:a16="http://schemas.microsoft.com/office/drawing/2014/main" id="{0C8FBB36-E71C-12AF-BA12-38B4F7676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251" y="1861381"/>
            <a:ext cx="2462997" cy="1883827"/>
          </a:xfrm>
          <a:prstGeom prst="rect">
            <a:avLst/>
          </a:prstGeom>
        </p:spPr>
      </p:pic>
      <p:sp>
        <p:nvSpPr>
          <p:cNvPr id="2" name="Rectángulo 1">
            <a:extLst>
              <a:ext uri="{FF2B5EF4-FFF2-40B4-BE49-F238E27FC236}">
                <a16:creationId xmlns:a16="http://schemas.microsoft.com/office/drawing/2014/main" id="{B5F0B016-B932-3E8C-57DB-22F6C251DE79}"/>
              </a:ext>
            </a:extLst>
          </p:cNvPr>
          <p:cNvSpPr/>
          <p:nvPr/>
        </p:nvSpPr>
        <p:spPr>
          <a:xfrm>
            <a:off x="1150938" y="1671638"/>
            <a:ext cx="7561262" cy="216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Rectángulo 6">
            <a:extLst>
              <a:ext uri="{FF2B5EF4-FFF2-40B4-BE49-F238E27FC236}">
                <a16:creationId xmlns:a16="http://schemas.microsoft.com/office/drawing/2014/main" id="{E0929D35-D1F7-3FBD-895D-1D71C41643FF}"/>
              </a:ext>
            </a:extLst>
          </p:cNvPr>
          <p:cNvSpPr/>
          <p:nvPr/>
        </p:nvSpPr>
        <p:spPr bwMode="auto">
          <a:xfrm>
            <a:off x="1246188" y="2072994"/>
            <a:ext cx="658024" cy="923241"/>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1</a:t>
            </a:r>
          </a:p>
        </p:txBody>
      </p:sp>
      <p:sp>
        <p:nvSpPr>
          <p:cNvPr id="21" name="Rectángulo 20">
            <a:extLst>
              <a:ext uri="{FF2B5EF4-FFF2-40B4-BE49-F238E27FC236}">
                <a16:creationId xmlns:a16="http://schemas.microsoft.com/office/drawing/2014/main" id="{7A168987-B66D-4F35-DD37-3E0D9C32F91D}"/>
              </a:ext>
            </a:extLst>
          </p:cNvPr>
          <p:cNvSpPr/>
          <p:nvPr/>
        </p:nvSpPr>
        <p:spPr bwMode="auto">
          <a:xfrm>
            <a:off x="1398588" y="4704742"/>
            <a:ext cx="657766" cy="923241"/>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2</a:t>
            </a:r>
          </a:p>
        </p:txBody>
      </p:sp>
      <p:sp>
        <p:nvSpPr>
          <p:cNvPr id="22" name="Globo: línea doblada doble con borde y barra de énfasis 21">
            <a:extLst>
              <a:ext uri="{FF2B5EF4-FFF2-40B4-BE49-F238E27FC236}">
                <a16:creationId xmlns:a16="http://schemas.microsoft.com/office/drawing/2014/main" id="{A68F8999-3AC5-9634-7E2C-AC3BE0325D52}"/>
              </a:ext>
            </a:extLst>
          </p:cNvPr>
          <p:cNvSpPr/>
          <p:nvPr/>
        </p:nvSpPr>
        <p:spPr>
          <a:xfrm>
            <a:off x="4860925" y="1852613"/>
            <a:ext cx="2197100" cy="784225"/>
          </a:xfrm>
          <a:prstGeom prst="accentBorderCallout3">
            <a:avLst>
              <a:gd name="adj1" fmla="val 18750"/>
              <a:gd name="adj2" fmla="val -8333"/>
              <a:gd name="adj3" fmla="val 18750"/>
              <a:gd name="adj4" fmla="val -16667"/>
              <a:gd name="adj5" fmla="val 19426"/>
              <a:gd name="adj6" fmla="val -38222"/>
              <a:gd name="adj7" fmla="val 26124"/>
              <a:gd name="adj8" fmla="val -50002"/>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dirty="0">
                <a:ln w="0"/>
                <a:solidFill>
                  <a:schemeClr val="tx1"/>
                </a:solidFill>
                <a:effectLst>
                  <a:outerShdw blurRad="38100" dist="19050" dir="2700000" algn="tl" rotWithShape="0">
                    <a:schemeClr val="dk1">
                      <a:alpha val="40000"/>
                    </a:schemeClr>
                  </a:outerShdw>
                </a:effectLst>
              </a:rPr>
              <a:t>Inicio consulta de optimización del consumo energético de los ordenadores de las Aulas</a:t>
            </a:r>
            <a:endParaRPr lang="es-ES" dirty="0">
              <a:ln w="0"/>
              <a:solidFill>
                <a:schemeClr val="tx1"/>
              </a:solidFill>
              <a:effectLst>
                <a:outerShdw blurRad="38100" dist="19050" dir="2700000" algn="tl" rotWithShape="0">
                  <a:schemeClr val="dk1">
                    <a:alpha val="40000"/>
                  </a:schemeClr>
                </a:outerShdw>
              </a:effectLst>
            </a:endParaRPr>
          </a:p>
        </p:txBody>
      </p:sp>
      <p:sp>
        <p:nvSpPr>
          <p:cNvPr id="23" name="Rectángulo 22">
            <a:extLst>
              <a:ext uri="{FF2B5EF4-FFF2-40B4-BE49-F238E27FC236}">
                <a16:creationId xmlns:a16="http://schemas.microsoft.com/office/drawing/2014/main" id="{EAEAE45D-919D-BCA1-E16D-7B448300AC65}"/>
              </a:ext>
            </a:extLst>
          </p:cNvPr>
          <p:cNvSpPr/>
          <p:nvPr/>
        </p:nvSpPr>
        <p:spPr>
          <a:xfrm>
            <a:off x="1187450" y="4335463"/>
            <a:ext cx="7559675" cy="216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8" name="Grupo 27">
            <a:extLst>
              <a:ext uri="{FF2B5EF4-FFF2-40B4-BE49-F238E27FC236}">
                <a16:creationId xmlns:a16="http://schemas.microsoft.com/office/drawing/2014/main" id="{ED7B6B92-D983-A01C-6EB2-8AA3E84DA2E9}"/>
              </a:ext>
            </a:extLst>
          </p:cNvPr>
          <p:cNvGrpSpPr>
            <a:grpSpLocks/>
          </p:cNvGrpSpPr>
          <p:nvPr/>
        </p:nvGrpSpPr>
        <p:grpSpPr bwMode="auto">
          <a:xfrm>
            <a:off x="4581525" y="4535488"/>
            <a:ext cx="2665413" cy="1617662"/>
            <a:chOff x="3898024" y="3742526"/>
            <a:chExt cx="2664141" cy="1617910"/>
          </a:xfrm>
        </p:grpSpPr>
        <p:grpSp>
          <p:nvGrpSpPr>
            <p:cNvPr id="15369" name="Grupo 24">
              <a:extLst>
                <a:ext uri="{FF2B5EF4-FFF2-40B4-BE49-F238E27FC236}">
                  <a16:creationId xmlns:a16="http://schemas.microsoft.com/office/drawing/2014/main" id="{021E4DE5-EA14-42D7-E87A-478CD5FA09AC}"/>
                </a:ext>
              </a:extLst>
            </p:cNvPr>
            <p:cNvGrpSpPr>
              <a:grpSpLocks/>
            </p:cNvGrpSpPr>
            <p:nvPr/>
          </p:nvGrpSpPr>
          <p:grpSpPr bwMode="auto">
            <a:xfrm>
              <a:off x="4964398" y="4576731"/>
              <a:ext cx="1047762" cy="783705"/>
              <a:chOff x="7306649" y="4810548"/>
              <a:chExt cx="1693092" cy="1233307"/>
            </a:xfrm>
          </p:grpSpPr>
          <p:pic>
            <p:nvPicPr>
              <p:cNvPr id="12" name="Imagen 11">
                <a:extLst>
                  <a:ext uri="{FF2B5EF4-FFF2-40B4-BE49-F238E27FC236}">
                    <a16:creationId xmlns:a16="http://schemas.microsoft.com/office/drawing/2014/main" id="{DD2F177E-31F7-B09E-4F9B-B3FDB32E7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515" y="4809541"/>
                <a:ext cx="1692265" cy="1234314"/>
              </a:xfrm>
              <a:prstGeom prst="rect">
                <a:avLst/>
              </a:prstGeom>
              <a:effectLst>
                <a:outerShdw blurRad="50800" dist="50800" dir="5400000" algn="ctr" rotWithShape="0">
                  <a:schemeClr val="bg1">
                    <a:alpha val="0"/>
                  </a:schemeClr>
                </a:outerShdw>
              </a:effectLst>
            </p:spPr>
          </p:pic>
          <p:pic>
            <p:nvPicPr>
              <p:cNvPr id="15373" name="Imagen 12">
                <a:extLst>
                  <a:ext uri="{FF2B5EF4-FFF2-40B4-BE49-F238E27FC236}">
                    <a16:creationId xmlns:a16="http://schemas.microsoft.com/office/drawing/2014/main" id="{EFB01ED1-D76F-3770-B2EB-3D5C63273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Conector recto de flecha 13">
              <a:extLst>
                <a:ext uri="{FF2B5EF4-FFF2-40B4-BE49-F238E27FC236}">
                  <a16:creationId xmlns:a16="http://schemas.microsoft.com/office/drawing/2014/main" id="{6CDF088A-F58F-A107-E645-A7033DC6C969}"/>
                </a:ext>
              </a:extLst>
            </p:cNvPr>
            <p:cNvCxnSpPr>
              <a:cxnSpLocks/>
            </p:cNvCxnSpPr>
            <p:nvPr/>
          </p:nvCxnSpPr>
          <p:spPr>
            <a:xfrm flipV="1">
              <a:off x="3898024" y="4939685"/>
              <a:ext cx="936178" cy="179415"/>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sp>
          <p:nvSpPr>
            <p:cNvPr id="24" name="Globo: línea doblada doble con borde y barra de énfasis 23">
              <a:extLst>
                <a:ext uri="{FF2B5EF4-FFF2-40B4-BE49-F238E27FC236}">
                  <a16:creationId xmlns:a16="http://schemas.microsoft.com/office/drawing/2014/main" id="{A7EBDC53-1A25-91F4-9E5F-AFF4229EE71E}"/>
                </a:ext>
              </a:extLst>
            </p:cNvPr>
            <p:cNvSpPr/>
            <p:nvPr/>
          </p:nvSpPr>
          <p:spPr>
            <a:xfrm>
              <a:off x="4366114" y="3742526"/>
              <a:ext cx="2196051" cy="784345"/>
            </a:xfrm>
            <a:prstGeom prst="accentBorderCallout3">
              <a:avLst>
                <a:gd name="adj1" fmla="val 18750"/>
                <a:gd name="adj2" fmla="val -8333"/>
                <a:gd name="adj3" fmla="val 18750"/>
                <a:gd name="adj4" fmla="val -16667"/>
                <a:gd name="adj5" fmla="val 14568"/>
                <a:gd name="adj6" fmla="val -38916"/>
                <a:gd name="adj7" fmla="val 32596"/>
                <a:gd name="adj8" fmla="val -57208"/>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Este equipo está encendido e inactivo !!</a:t>
              </a:r>
            </a:p>
          </p:txBody>
        </p:sp>
      </p:grpSp>
      <p:sp>
        <p:nvSpPr>
          <p:cNvPr id="4" name="Título 1">
            <a:extLst>
              <a:ext uri="{FF2B5EF4-FFF2-40B4-BE49-F238E27FC236}">
                <a16:creationId xmlns:a16="http://schemas.microsoft.com/office/drawing/2014/main" id="{CA8BAB66-9F47-7206-B53E-4D22DC98C7D0}"/>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spTree>
    <p:extLst>
      <p:ext uri="{BB962C8B-B14F-4D97-AF65-F5344CB8AC3E}">
        <p14:creationId xmlns:p14="http://schemas.microsoft.com/office/powerpoint/2010/main" val="2805768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FD2854-2533-6A3D-7E17-CBF2A7B43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251" y="1728031"/>
            <a:ext cx="2462997" cy="1883827"/>
          </a:xfrm>
          <a:prstGeom prst="rect">
            <a:avLst/>
          </a:prstGeom>
        </p:spPr>
      </p:pic>
      <p:sp>
        <p:nvSpPr>
          <p:cNvPr id="21" name="Rectángulo 20">
            <a:extLst>
              <a:ext uri="{FF2B5EF4-FFF2-40B4-BE49-F238E27FC236}">
                <a16:creationId xmlns:a16="http://schemas.microsoft.com/office/drawing/2014/main" id="{3BC7536C-A573-FC68-9581-B84ADEB686BF}"/>
              </a:ext>
            </a:extLst>
          </p:cNvPr>
          <p:cNvSpPr/>
          <p:nvPr/>
        </p:nvSpPr>
        <p:spPr>
          <a:xfrm>
            <a:off x="1284059" y="2029522"/>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3</a:t>
            </a:r>
          </a:p>
        </p:txBody>
      </p:sp>
      <p:sp>
        <p:nvSpPr>
          <p:cNvPr id="23" name="Rectángulo 22">
            <a:extLst>
              <a:ext uri="{FF2B5EF4-FFF2-40B4-BE49-F238E27FC236}">
                <a16:creationId xmlns:a16="http://schemas.microsoft.com/office/drawing/2014/main" id="{48D29BC4-83E6-3B89-55DB-153C85D26D75}"/>
              </a:ext>
            </a:extLst>
          </p:cNvPr>
          <p:cNvSpPr/>
          <p:nvPr/>
        </p:nvSpPr>
        <p:spPr>
          <a:xfrm>
            <a:off x="1187450" y="1557338"/>
            <a:ext cx="7559675" cy="215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7" name="Grupo 16">
            <a:extLst>
              <a:ext uri="{FF2B5EF4-FFF2-40B4-BE49-F238E27FC236}">
                <a16:creationId xmlns:a16="http://schemas.microsoft.com/office/drawing/2014/main" id="{DA05355D-670F-D12F-CCFA-08BF203F142A}"/>
              </a:ext>
            </a:extLst>
          </p:cNvPr>
          <p:cNvGrpSpPr/>
          <p:nvPr/>
        </p:nvGrpSpPr>
        <p:grpSpPr>
          <a:xfrm>
            <a:off x="4641850" y="2708275"/>
            <a:ext cx="1985963" cy="784225"/>
            <a:chOff x="4641850" y="2708275"/>
            <a:chExt cx="1985963" cy="784225"/>
          </a:xfrm>
        </p:grpSpPr>
        <p:grpSp>
          <p:nvGrpSpPr>
            <p:cNvPr id="16390" name="Grupo 24">
              <a:extLst>
                <a:ext uri="{FF2B5EF4-FFF2-40B4-BE49-F238E27FC236}">
                  <a16:creationId xmlns:a16="http://schemas.microsoft.com/office/drawing/2014/main" id="{EE31544C-2416-C54D-414D-657635500A68}"/>
                </a:ext>
              </a:extLst>
            </p:cNvPr>
            <p:cNvGrpSpPr>
              <a:grpSpLocks/>
            </p:cNvGrpSpPr>
            <p:nvPr/>
          </p:nvGrpSpPr>
          <p:grpSpPr bwMode="auto">
            <a:xfrm>
              <a:off x="5580063" y="2708275"/>
              <a:ext cx="1047750" cy="784225"/>
              <a:chOff x="7306649" y="4810548"/>
              <a:chExt cx="1693092" cy="1233307"/>
            </a:xfrm>
          </p:grpSpPr>
          <p:pic>
            <p:nvPicPr>
              <p:cNvPr id="12" name="Imagen 11">
                <a:extLst>
                  <a:ext uri="{FF2B5EF4-FFF2-40B4-BE49-F238E27FC236}">
                    <a16:creationId xmlns:a16="http://schemas.microsoft.com/office/drawing/2014/main" id="{DD7A207F-02BD-680B-1EDC-8DE4E57C0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649" y="4810548"/>
                <a:ext cx="1693092" cy="1233307"/>
              </a:xfrm>
              <a:prstGeom prst="rect">
                <a:avLst/>
              </a:prstGeom>
              <a:effectLst>
                <a:outerShdw blurRad="50800" dist="50800" dir="5400000" algn="ctr" rotWithShape="0">
                  <a:schemeClr val="bg1">
                    <a:alpha val="0"/>
                  </a:schemeClr>
                </a:outerShdw>
              </a:effectLst>
            </p:spPr>
          </p:pic>
          <p:pic>
            <p:nvPicPr>
              <p:cNvPr id="16404" name="Imagen 12">
                <a:extLst>
                  <a:ext uri="{FF2B5EF4-FFF2-40B4-BE49-F238E27FC236}">
                    <a16:creationId xmlns:a16="http://schemas.microsoft.com/office/drawing/2014/main" id="{84062BF2-73D2-DFE4-A363-B98258332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Conector recto de flecha 13">
              <a:extLst>
                <a:ext uri="{FF2B5EF4-FFF2-40B4-BE49-F238E27FC236}">
                  <a16:creationId xmlns:a16="http://schemas.microsoft.com/office/drawing/2014/main" id="{CD5B77D3-F682-F634-85F8-FC6F85B78EC3}"/>
                </a:ext>
              </a:extLst>
            </p:cNvPr>
            <p:cNvCxnSpPr>
              <a:cxnSpLocks/>
            </p:cNvCxnSpPr>
            <p:nvPr/>
          </p:nvCxnSpPr>
          <p:spPr>
            <a:xfrm flipV="1">
              <a:off x="4641850" y="2952750"/>
              <a:ext cx="935038" cy="179388"/>
            </a:xfrm>
            <a:prstGeom prst="straightConnector1">
              <a:avLst/>
            </a:prstGeom>
            <a:ln w="127000">
              <a:tailEnd type="triangle"/>
            </a:ln>
          </p:spPr>
          <p:style>
            <a:lnRef idx="1">
              <a:schemeClr val="accent2"/>
            </a:lnRef>
            <a:fillRef idx="0">
              <a:schemeClr val="accent2"/>
            </a:fillRef>
            <a:effectRef idx="0">
              <a:schemeClr val="accent2"/>
            </a:effectRef>
            <a:fontRef idx="minor">
              <a:schemeClr val="tx1"/>
            </a:fontRef>
          </p:style>
        </p:cxnSp>
      </p:grpSp>
      <p:grpSp>
        <p:nvGrpSpPr>
          <p:cNvPr id="8" name="Grupo 7">
            <a:extLst>
              <a:ext uri="{FF2B5EF4-FFF2-40B4-BE49-F238E27FC236}">
                <a16:creationId xmlns:a16="http://schemas.microsoft.com/office/drawing/2014/main" id="{446FAAB6-7F0F-BA2F-0ACB-3C68D05DE82D}"/>
              </a:ext>
            </a:extLst>
          </p:cNvPr>
          <p:cNvGrpSpPr/>
          <p:nvPr/>
        </p:nvGrpSpPr>
        <p:grpSpPr>
          <a:xfrm>
            <a:off x="5110163" y="1619250"/>
            <a:ext cx="3086100" cy="925281"/>
            <a:chOff x="5110163" y="1619250"/>
            <a:chExt cx="3086100" cy="925281"/>
          </a:xfrm>
        </p:grpSpPr>
        <p:sp>
          <p:nvSpPr>
            <p:cNvPr id="24" name="Globo: línea doblada doble con borde y barra de énfasis 23">
              <a:extLst>
                <a:ext uri="{FF2B5EF4-FFF2-40B4-BE49-F238E27FC236}">
                  <a16:creationId xmlns:a16="http://schemas.microsoft.com/office/drawing/2014/main" id="{CBB52237-EF3F-AF7E-D0A1-924D578AE757}"/>
                </a:ext>
              </a:extLst>
            </p:cNvPr>
            <p:cNvSpPr/>
            <p:nvPr/>
          </p:nvSpPr>
          <p:spPr>
            <a:xfrm>
              <a:off x="5110163" y="1619250"/>
              <a:ext cx="3086100" cy="925281"/>
            </a:xfrm>
            <a:prstGeom prst="accentBorderCallout3">
              <a:avLst>
                <a:gd name="adj1" fmla="val 18750"/>
                <a:gd name="adj2" fmla="val -8333"/>
                <a:gd name="adj3" fmla="val 18750"/>
                <a:gd name="adj4" fmla="val -16667"/>
                <a:gd name="adj5" fmla="val 18129"/>
                <a:gd name="adj6" fmla="val -33942"/>
                <a:gd name="adj7" fmla="val 29683"/>
                <a:gd name="adj8" fmla="val -4337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s-ES" sz="1200" b="1" dirty="0"/>
            </a:p>
            <a:p>
              <a:pPr algn="ctr">
                <a:defRPr/>
              </a:pPr>
              <a:endParaRPr lang="es-ES" sz="1200" b="1" dirty="0"/>
            </a:p>
            <a:p>
              <a:pPr algn="ctr">
                <a:defRPr/>
              </a:pPr>
              <a:r>
                <a:rPr lang="es-ES" sz="1200" b="1" dirty="0"/>
                <a:t>¿Hay alguna reserva prevista para ese equipo?</a:t>
              </a:r>
            </a:p>
          </p:txBody>
        </p:sp>
        <p:pic>
          <p:nvPicPr>
            <p:cNvPr id="5" name="Imagen 4">
              <a:extLst>
                <a:ext uri="{FF2B5EF4-FFF2-40B4-BE49-F238E27FC236}">
                  <a16:creationId xmlns:a16="http://schemas.microsoft.com/office/drawing/2014/main" id="{FA94502C-C714-88AD-FEA7-E1D5563B3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1635969"/>
              <a:ext cx="1547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ángulo 8">
            <a:extLst>
              <a:ext uri="{FF2B5EF4-FFF2-40B4-BE49-F238E27FC236}">
                <a16:creationId xmlns:a16="http://schemas.microsoft.com/office/drawing/2014/main" id="{1F56D8E8-95F7-B9CE-95CE-582E8AA6A5E1}"/>
              </a:ext>
            </a:extLst>
          </p:cNvPr>
          <p:cNvSpPr/>
          <p:nvPr/>
        </p:nvSpPr>
        <p:spPr>
          <a:xfrm>
            <a:off x="1284059" y="4478034"/>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4</a:t>
            </a:r>
          </a:p>
        </p:txBody>
      </p:sp>
      <p:sp>
        <p:nvSpPr>
          <p:cNvPr id="16" name="Rectángulo 15">
            <a:extLst>
              <a:ext uri="{FF2B5EF4-FFF2-40B4-BE49-F238E27FC236}">
                <a16:creationId xmlns:a16="http://schemas.microsoft.com/office/drawing/2014/main" id="{2E272828-2171-1FA0-40CA-3E7333B2DC14}"/>
              </a:ext>
            </a:extLst>
          </p:cNvPr>
          <p:cNvSpPr/>
          <p:nvPr/>
        </p:nvSpPr>
        <p:spPr>
          <a:xfrm>
            <a:off x="1187450" y="4005263"/>
            <a:ext cx="7559675" cy="2160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6396" name="Grupo 16">
            <a:extLst>
              <a:ext uri="{FF2B5EF4-FFF2-40B4-BE49-F238E27FC236}">
                <a16:creationId xmlns:a16="http://schemas.microsoft.com/office/drawing/2014/main" id="{56094142-066B-2B7B-77BB-EC34C12209AA}"/>
              </a:ext>
            </a:extLst>
          </p:cNvPr>
          <p:cNvGrpSpPr>
            <a:grpSpLocks/>
          </p:cNvGrpSpPr>
          <p:nvPr/>
        </p:nvGrpSpPr>
        <p:grpSpPr bwMode="auto">
          <a:xfrm>
            <a:off x="2222500" y="5232400"/>
            <a:ext cx="1047750" cy="782638"/>
            <a:chOff x="7306649" y="4810548"/>
            <a:chExt cx="1693092" cy="1233307"/>
          </a:xfrm>
        </p:grpSpPr>
        <p:pic>
          <p:nvPicPr>
            <p:cNvPr id="29" name="Imagen 28">
              <a:extLst>
                <a:ext uri="{FF2B5EF4-FFF2-40B4-BE49-F238E27FC236}">
                  <a16:creationId xmlns:a16="http://schemas.microsoft.com/office/drawing/2014/main" id="{3FE3DBB5-541B-E716-0990-F0EB71DF1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649" y="4810548"/>
              <a:ext cx="1693092" cy="1233307"/>
            </a:xfrm>
            <a:prstGeom prst="rect">
              <a:avLst/>
            </a:prstGeom>
            <a:effectLst>
              <a:outerShdw blurRad="50800" dist="50800" dir="5400000" algn="ctr" rotWithShape="0">
                <a:schemeClr val="bg1">
                  <a:alpha val="0"/>
                </a:schemeClr>
              </a:outerShdw>
            </a:effectLst>
          </p:spPr>
        </p:pic>
        <p:pic>
          <p:nvPicPr>
            <p:cNvPr id="16402" name="Imagen 29">
              <a:extLst>
                <a:ext uri="{FF2B5EF4-FFF2-40B4-BE49-F238E27FC236}">
                  <a16:creationId xmlns:a16="http://schemas.microsoft.com/office/drawing/2014/main" id="{7E56AC64-C952-FA50-8F3C-D22E19C3F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Globo: línea doblada doble con borde y barra de énfasis 31">
            <a:extLst>
              <a:ext uri="{FF2B5EF4-FFF2-40B4-BE49-F238E27FC236}">
                <a16:creationId xmlns:a16="http://schemas.microsoft.com/office/drawing/2014/main" id="{AE64D6F1-20AD-5E62-3869-06AD88CB1166}"/>
              </a:ext>
            </a:extLst>
          </p:cNvPr>
          <p:cNvSpPr/>
          <p:nvPr/>
        </p:nvSpPr>
        <p:spPr>
          <a:xfrm>
            <a:off x="4487462" y="4244976"/>
            <a:ext cx="3086100" cy="569912"/>
          </a:xfrm>
          <a:prstGeom prst="accentBorderCallout3">
            <a:avLst>
              <a:gd name="adj1" fmla="val 16711"/>
              <a:gd name="adj2" fmla="val -5699"/>
              <a:gd name="adj3" fmla="val 17067"/>
              <a:gd name="adj4" fmla="val -24550"/>
              <a:gd name="adj5" fmla="val 18129"/>
              <a:gd name="adj6" fmla="val -33942"/>
              <a:gd name="adj7" fmla="val 35574"/>
              <a:gd name="adj8" fmla="val -38766"/>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SI, hay una reserva activa para ese equipo en los próximos minutos</a:t>
            </a:r>
          </a:p>
        </p:txBody>
      </p:sp>
      <p:pic>
        <p:nvPicPr>
          <p:cNvPr id="33" name="Imagen 32">
            <a:extLst>
              <a:ext uri="{FF2B5EF4-FFF2-40B4-BE49-F238E27FC236}">
                <a16:creationId xmlns:a16="http://schemas.microsoft.com/office/drawing/2014/main" id="{F913CD15-EA49-C670-0AC1-C25F76EDD0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4316413"/>
            <a:ext cx="154781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lobo: línea doblada doble con borde y barra de énfasis 34">
            <a:extLst>
              <a:ext uri="{FF2B5EF4-FFF2-40B4-BE49-F238E27FC236}">
                <a16:creationId xmlns:a16="http://schemas.microsoft.com/office/drawing/2014/main" id="{3B38AA23-3C14-890B-179A-87AA4A106F45}"/>
              </a:ext>
            </a:extLst>
          </p:cNvPr>
          <p:cNvSpPr/>
          <p:nvPr/>
        </p:nvSpPr>
        <p:spPr>
          <a:xfrm>
            <a:off x="3587750" y="5225673"/>
            <a:ext cx="3086100" cy="665064"/>
          </a:xfrm>
          <a:prstGeom prst="accentBorderCallout3">
            <a:avLst>
              <a:gd name="adj1" fmla="val 38117"/>
              <a:gd name="adj2" fmla="val 106886"/>
              <a:gd name="adj3" fmla="val 38117"/>
              <a:gd name="adj4" fmla="val 114682"/>
              <a:gd name="adj5" fmla="val 40553"/>
              <a:gd name="adj6" fmla="val 123085"/>
              <a:gd name="adj7" fmla="val 41914"/>
              <a:gd name="adj8" fmla="val 12649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a:t> Vamos a mantener encendido el puesto de trabajo para no influir en la operativa del aula</a:t>
            </a:r>
          </a:p>
        </p:txBody>
      </p:sp>
      <p:sp>
        <p:nvSpPr>
          <p:cNvPr id="3" name="Título 1">
            <a:extLst>
              <a:ext uri="{FF2B5EF4-FFF2-40B4-BE49-F238E27FC236}">
                <a16:creationId xmlns:a16="http://schemas.microsoft.com/office/drawing/2014/main" id="{A8971AEE-5584-91C9-83ED-F9B714007B41}"/>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pic>
        <p:nvPicPr>
          <p:cNvPr id="7" name="Imagen 6" descr="Una captura de pantalla de un celular con la imagen de una caricatura&#10;&#10;Descripción generada automáticamente con confianza baja">
            <a:extLst>
              <a:ext uri="{FF2B5EF4-FFF2-40B4-BE49-F238E27FC236}">
                <a16:creationId xmlns:a16="http://schemas.microsoft.com/office/drawing/2014/main" id="{F94E2924-0B35-A103-F002-A29BB9B638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7532" y="5238750"/>
            <a:ext cx="863014" cy="66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100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500"/>
                                  </p:stCondLst>
                                  <p:childTnLst>
                                    <p:set>
                                      <p:cBhvr>
                                        <p:cTn id="26" dur="1" fill="hold">
                                          <p:stCondLst>
                                            <p:cond delay="0"/>
                                          </p:stCondLst>
                                        </p:cTn>
                                        <p:tgtEl>
                                          <p:spTgt spid="35"/>
                                        </p:tgtEl>
                                        <p:attrNameLst>
                                          <p:attrName>style.visibility</p:attrName>
                                        </p:attrNameLst>
                                      </p:cBhvr>
                                      <p:to>
                                        <p:strVal val="visible"/>
                                      </p:to>
                                    </p:set>
                                  </p:childTnLst>
                                </p:cTn>
                              </p:par>
                            </p:childTnLst>
                          </p:cTn>
                        </p:par>
                        <p:par>
                          <p:cTn id="27" fill="hold">
                            <p:stCondLst>
                              <p:cond delay="2500"/>
                            </p:stCondLst>
                            <p:childTnLst>
                              <p:par>
                                <p:cTn id="28" presetID="10" presetClass="entr" presetSubtype="0" fill="hold" nodeType="afterEffect">
                                  <p:stCondLst>
                                    <p:cond delay="500"/>
                                  </p:stCondLst>
                                  <p:childTnLst>
                                    <p:set>
                                      <p:cBhvr>
                                        <p:cTn id="29" dur="1" fill="hold">
                                          <p:stCondLst>
                                            <p:cond delay="0"/>
                                          </p:stCondLst>
                                        </p:cTn>
                                        <p:tgtEl>
                                          <p:spTgt spid="16396"/>
                                        </p:tgtEl>
                                        <p:attrNameLst>
                                          <p:attrName>style.visibility</p:attrName>
                                        </p:attrNameLst>
                                      </p:cBhvr>
                                      <p:to>
                                        <p:strVal val="visible"/>
                                      </p:to>
                                    </p:set>
                                    <p:animEffect transition="in" filter="fade">
                                      <p:cBhvr>
                                        <p:cTn id="30"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17411" name="Grupo 40">
            <a:extLst>
              <a:ext uri="{FF2B5EF4-FFF2-40B4-BE49-F238E27FC236}">
                <a16:creationId xmlns:a16="http://schemas.microsoft.com/office/drawing/2014/main" id="{34ED0266-5628-D757-684B-44DB4BEE2DBF}"/>
              </a:ext>
            </a:extLst>
          </p:cNvPr>
          <p:cNvGrpSpPr>
            <a:grpSpLocks/>
          </p:cNvGrpSpPr>
          <p:nvPr/>
        </p:nvGrpSpPr>
        <p:grpSpPr bwMode="auto">
          <a:xfrm>
            <a:off x="900113" y="1412875"/>
            <a:ext cx="7559675" cy="2160588"/>
            <a:chOff x="899592" y="1412776"/>
            <a:chExt cx="7560000" cy="2160000"/>
          </a:xfrm>
        </p:grpSpPr>
        <p:sp>
          <p:nvSpPr>
            <p:cNvPr id="9" name="Rectángulo 8">
              <a:extLst>
                <a:ext uri="{FF2B5EF4-FFF2-40B4-BE49-F238E27FC236}">
                  <a16:creationId xmlns:a16="http://schemas.microsoft.com/office/drawing/2014/main" id="{236982AC-2E1C-2787-313F-346B0CAE11AE}"/>
                </a:ext>
              </a:extLst>
            </p:cNvPr>
            <p:cNvSpPr/>
            <p:nvPr/>
          </p:nvSpPr>
          <p:spPr>
            <a:xfrm>
              <a:off x="996027" y="1885506"/>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5</a:t>
              </a:r>
            </a:p>
          </p:txBody>
        </p:sp>
        <p:sp>
          <p:nvSpPr>
            <p:cNvPr id="16" name="Rectángulo 15">
              <a:extLst>
                <a:ext uri="{FF2B5EF4-FFF2-40B4-BE49-F238E27FC236}">
                  <a16:creationId xmlns:a16="http://schemas.microsoft.com/office/drawing/2014/main" id="{E566F8E7-9581-0066-DF8F-C50C6B655449}"/>
                </a:ext>
              </a:extLst>
            </p:cNvPr>
            <p:cNvSpPr/>
            <p:nvPr/>
          </p:nvSpPr>
          <p:spPr>
            <a:xfrm>
              <a:off x="899592" y="1412776"/>
              <a:ext cx="7560000" cy="21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32" name="Globo: línea doblada doble con borde y barra de énfasis 31">
            <a:extLst>
              <a:ext uri="{FF2B5EF4-FFF2-40B4-BE49-F238E27FC236}">
                <a16:creationId xmlns:a16="http://schemas.microsoft.com/office/drawing/2014/main" id="{C9040E79-8BB1-9B72-BDC7-22D1D0D9EAE0}"/>
              </a:ext>
            </a:extLst>
          </p:cNvPr>
          <p:cNvSpPr/>
          <p:nvPr/>
        </p:nvSpPr>
        <p:spPr bwMode="auto">
          <a:xfrm>
            <a:off x="4039095" y="1637440"/>
            <a:ext cx="3086100" cy="569912"/>
          </a:xfrm>
          <a:prstGeom prst="accentBorderCallout3">
            <a:avLst>
              <a:gd name="adj1" fmla="val 35186"/>
              <a:gd name="adj2" fmla="val -4465"/>
              <a:gd name="adj3" fmla="val 30982"/>
              <a:gd name="adj4" fmla="val -10989"/>
              <a:gd name="adj5" fmla="val 30233"/>
              <a:gd name="adj6" fmla="val -12668"/>
              <a:gd name="adj7" fmla="val 35035"/>
              <a:gd name="adj8" fmla="val -23700"/>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Hay otras reservas previstas pero NO a corto plazo</a:t>
            </a:r>
          </a:p>
        </p:txBody>
      </p:sp>
      <p:pic>
        <p:nvPicPr>
          <p:cNvPr id="17437" name="Imagen 32">
            <a:extLst>
              <a:ext uri="{FF2B5EF4-FFF2-40B4-BE49-F238E27FC236}">
                <a16:creationId xmlns:a16="http://schemas.microsoft.com/office/drawing/2014/main" id="{9C452640-F049-999A-0D4F-625321A7B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1723748"/>
            <a:ext cx="1548409" cy="4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upo 35">
            <a:extLst>
              <a:ext uri="{FF2B5EF4-FFF2-40B4-BE49-F238E27FC236}">
                <a16:creationId xmlns:a16="http://schemas.microsoft.com/office/drawing/2014/main" id="{1E872721-F46F-0A27-38DF-0652F9C2DEBE}"/>
              </a:ext>
            </a:extLst>
          </p:cNvPr>
          <p:cNvGrpSpPr>
            <a:grpSpLocks/>
          </p:cNvGrpSpPr>
          <p:nvPr/>
        </p:nvGrpSpPr>
        <p:grpSpPr bwMode="auto">
          <a:xfrm>
            <a:off x="1709738" y="2347913"/>
            <a:ext cx="2111375" cy="1171575"/>
            <a:chOff x="1709171" y="2347171"/>
            <a:chExt cx="2112589" cy="1172069"/>
          </a:xfrm>
        </p:grpSpPr>
        <p:grpSp>
          <p:nvGrpSpPr>
            <p:cNvPr id="17432" name="Grupo 16">
              <a:extLst>
                <a:ext uri="{FF2B5EF4-FFF2-40B4-BE49-F238E27FC236}">
                  <a16:creationId xmlns:a16="http://schemas.microsoft.com/office/drawing/2014/main" id="{15686AC2-55B3-F01A-CECF-F66035D89E28}"/>
                </a:ext>
              </a:extLst>
            </p:cNvPr>
            <p:cNvGrpSpPr>
              <a:grpSpLocks/>
            </p:cNvGrpSpPr>
            <p:nvPr/>
          </p:nvGrpSpPr>
          <p:grpSpPr bwMode="auto">
            <a:xfrm>
              <a:off x="1709171" y="2645295"/>
              <a:ext cx="1047762" cy="783705"/>
              <a:chOff x="7306649" y="4810548"/>
              <a:chExt cx="1693092" cy="1233307"/>
            </a:xfrm>
          </p:grpSpPr>
          <p:pic>
            <p:nvPicPr>
              <p:cNvPr id="29" name="Imagen 28">
                <a:extLst>
                  <a:ext uri="{FF2B5EF4-FFF2-40B4-BE49-F238E27FC236}">
                    <a16:creationId xmlns:a16="http://schemas.microsoft.com/office/drawing/2014/main" id="{41BC8CE1-F3F8-0432-73A1-2D450B15B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649" y="4811260"/>
                <a:ext cx="1694046" cy="1232145"/>
              </a:xfrm>
              <a:prstGeom prst="rect">
                <a:avLst/>
              </a:prstGeom>
              <a:effectLst>
                <a:outerShdw blurRad="50800" dist="50800" dir="5400000" algn="ctr" rotWithShape="0">
                  <a:schemeClr val="bg1">
                    <a:alpha val="0"/>
                  </a:schemeClr>
                </a:outerShdw>
              </a:effectLst>
            </p:spPr>
          </p:pic>
          <p:pic>
            <p:nvPicPr>
              <p:cNvPr id="17435" name="Imagen 29">
                <a:extLst>
                  <a:ext uri="{FF2B5EF4-FFF2-40B4-BE49-F238E27FC236}">
                    <a16:creationId xmlns:a16="http://schemas.microsoft.com/office/drawing/2014/main" id="{6A258E43-CE53-C898-D500-F2386D17B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3" name="Imagen 2">
              <a:extLst>
                <a:ext uri="{FF2B5EF4-FFF2-40B4-BE49-F238E27FC236}">
                  <a16:creationId xmlns:a16="http://schemas.microsoft.com/office/drawing/2014/main" id="{DEBCE013-5CD4-4CD7-07F0-085C12DC2D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923" y="2347171"/>
              <a:ext cx="1111837" cy="117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7" name="Grupo 39">
            <a:extLst>
              <a:ext uri="{FF2B5EF4-FFF2-40B4-BE49-F238E27FC236}">
                <a16:creationId xmlns:a16="http://schemas.microsoft.com/office/drawing/2014/main" id="{2A123D72-04F7-DDFB-F6DD-FDB349A300A9}"/>
              </a:ext>
            </a:extLst>
          </p:cNvPr>
          <p:cNvGrpSpPr>
            <a:grpSpLocks/>
          </p:cNvGrpSpPr>
          <p:nvPr/>
        </p:nvGrpSpPr>
        <p:grpSpPr bwMode="auto">
          <a:xfrm>
            <a:off x="900113" y="4005263"/>
            <a:ext cx="7559675" cy="2160587"/>
            <a:chOff x="899592" y="4005064"/>
            <a:chExt cx="7560000" cy="2160000"/>
          </a:xfrm>
        </p:grpSpPr>
        <p:sp>
          <p:nvSpPr>
            <p:cNvPr id="4" name="Rectángulo 3">
              <a:extLst>
                <a:ext uri="{FF2B5EF4-FFF2-40B4-BE49-F238E27FC236}">
                  <a16:creationId xmlns:a16="http://schemas.microsoft.com/office/drawing/2014/main" id="{9F35DDF4-DFAA-6830-89BD-2C0B2DDDCFFE}"/>
                </a:ext>
              </a:extLst>
            </p:cNvPr>
            <p:cNvSpPr/>
            <p:nvPr/>
          </p:nvSpPr>
          <p:spPr>
            <a:xfrm>
              <a:off x="996027" y="4477794"/>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6</a:t>
              </a:r>
            </a:p>
          </p:txBody>
        </p:sp>
        <p:sp>
          <p:nvSpPr>
            <p:cNvPr id="6" name="Rectángulo 5">
              <a:extLst>
                <a:ext uri="{FF2B5EF4-FFF2-40B4-BE49-F238E27FC236}">
                  <a16:creationId xmlns:a16="http://schemas.microsoft.com/office/drawing/2014/main" id="{B5EF4A0E-4238-93F9-B692-2EB1D35E7139}"/>
                </a:ext>
              </a:extLst>
            </p:cNvPr>
            <p:cNvSpPr/>
            <p:nvPr/>
          </p:nvSpPr>
          <p:spPr>
            <a:xfrm>
              <a:off x="899592" y="4005064"/>
              <a:ext cx="7560000" cy="21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sp>
        <p:nvSpPr>
          <p:cNvPr id="11" name="Globo: línea doblada doble con borde y barra de énfasis 10">
            <a:extLst>
              <a:ext uri="{FF2B5EF4-FFF2-40B4-BE49-F238E27FC236}">
                <a16:creationId xmlns:a16="http://schemas.microsoft.com/office/drawing/2014/main" id="{A2EC84A7-4E8D-CA3A-6102-D7ACC4844CFA}"/>
              </a:ext>
            </a:extLst>
          </p:cNvPr>
          <p:cNvSpPr/>
          <p:nvPr/>
        </p:nvSpPr>
        <p:spPr bwMode="auto">
          <a:xfrm>
            <a:off x="3990975" y="4073525"/>
            <a:ext cx="3086100" cy="996950"/>
          </a:xfrm>
          <a:prstGeom prst="accentBorderCallout3">
            <a:avLst>
              <a:gd name="adj1" fmla="val 40919"/>
              <a:gd name="adj2" fmla="val -4259"/>
              <a:gd name="adj3" fmla="val 36715"/>
              <a:gd name="adj4" fmla="val -11194"/>
              <a:gd name="adj5" fmla="val 35966"/>
              <a:gd name="adj6" fmla="val -13285"/>
              <a:gd name="adj7" fmla="val 38857"/>
              <a:gd name="adj8" fmla="val -20409"/>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a:t>NO hay otras reservas previstas para hoy</a:t>
            </a:r>
          </a:p>
        </p:txBody>
      </p:sp>
      <p:pic>
        <p:nvPicPr>
          <p:cNvPr id="17429" name="Imagen 14">
            <a:extLst>
              <a:ext uri="{FF2B5EF4-FFF2-40B4-BE49-F238E27FC236}">
                <a16:creationId xmlns:a16="http://schemas.microsoft.com/office/drawing/2014/main" id="{BFA3A0D8-3224-9682-7099-98B7A89B6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4316137"/>
            <a:ext cx="1548409" cy="4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Globo: línea doblada doble con borde y barra de énfasis 26">
            <a:extLst>
              <a:ext uri="{FF2B5EF4-FFF2-40B4-BE49-F238E27FC236}">
                <a16:creationId xmlns:a16="http://schemas.microsoft.com/office/drawing/2014/main" id="{6093ABDC-A71D-E4BA-AEC9-8511F9389A3E}"/>
              </a:ext>
            </a:extLst>
          </p:cNvPr>
          <p:cNvSpPr/>
          <p:nvPr/>
        </p:nvSpPr>
        <p:spPr bwMode="auto">
          <a:xfrm>
            <a:off x="3924300" y="5229225"/>
            <a:ext cx="2462213" cy="769938"/>
          </a:xfrm>
          <a:prstGeom prst="accentBorderCallout3">
            <a:avLst>
              <a:gd name="adj1" fmla="val 38117"/>
              <a:gd name="adj2" fmla="val 106886"/>
              <a:gd name="adj3" fmla="val 38117"/>
              <a:gd name="adj4" fmla="val 114682"/>
              <a:gd name="adj5" fmla="val 40553"/>
              <a:gd name="adj6" fmla="val 123085"/>
              <a:gd name="adj7" fmla="val 41914"/>
              <a:gd name="adj8" fmla="val 12649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Vamos a </a:t>
            </a:r>
            <a:r>
              <a:rPr lang="es-ES" sz="1200" b="1" dirty="0">
                <a:solidFill>
                  <a:srgbClr val="FF0000"/>
                </a:solidFill>
              </a:rPr>
              <a:t>APAGAR</a:t>
            </a:r>
            <a:r>
              <a:rPr lang="es-ES" sz="1200" b="1" dirty="0"/>
              <a:t> el equipo para REDUCIR el consumo energético y AHORRAR costes</a:t>
            </a:r>
          </a:p>
        </p:txBody>
      </p:sp>
      <p:grpSp>
        <p:nvGrpSpPr>
          <p:cNvPr id="38" name="Grupo 37">
            <a:extLst>
              <a:ext uri="{FF2B5EF4-FFF2-40B4-BE49-F238E27FC236}">
                <a16:creationId xmlns:a16="http://schemas.microsoft.com/office/drawing/2014/main" id="{77D22236-0609-B59D-7E97-BB51F8927654}"/>
              </a:ext>
            </a:extLst>
          </p:cNvPr>
          <p:cNvGrpSpPr>
            <a:grpSpLocks/>
          </p:cNvGrpSpPr>
          <p:nvPr/>
        </p:nvGrpSpPr>
        <p:grpSpPr bwMode="auto">
          <a:xfrm>
            <a:off x="1709738" y="4938713"/>
            <a:ext cx="2111375" cy="1173162"/>
            <a:chOff x="1709171" y="4939459"/>
            <a:chExt cx="2112589" cy="1172069"/>
          </a:xfrm>
        </p:grpSpPr>
        <p:grpSp>
          <p:nvGrpSpPr>
            <p:cNvPr id="17422" name="Grupo 6">
              <a:extLst>
                <a:ext uri="{FF2B5EF4-FFF2-40B4-BE49-F238E27FC236}">
                  <a16:creationId xmlns:a16="http://schemas.microsoft.com/office/drawing/2014/main" id="{E560FAF4-74A2-F3ED-43F1-16505AFE4890}"/>
                </a:ext>
              </a:extLst>
            </p:cNvPr>
            <p:cNvGrpSpPr>
              <a:grpSpLocks/>
            </p:cNvGrpSpPr>
            <p:nvPr/>
          </p:nvGrpSpPr>
          <p:grpSpPr bwMode="auto">
            <a:xfrm>
              <a:off x="1709171" y="5237583"/>
              <a:ext cx="1047762" cy="783705"/>
              <a:chOff x="7306649" y="4810548"/>
              <a:chExt cx="1693092" cy="1233307"/>
            </a:xfrm>
          </p:grpSpPr>
          <p:pic>
            <p:nvPicPr>
              <p:cNvPr id="8" name="Imagen 7">
                <a:extLst>
                  <a:ext uri="{FF2B5EF4-FFF2-40B4-BE49-F238E27FC236}">
                    <a16:creationId xmlns:a16="http://schemas.microsoft.com/office/drawing/2014/main" id="{BAC56000-B2EA-4616-E3A3-76089133D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649" y="4810623"/>
                <a:ext cx="1694046" cy="1232975"/>
              </a:xfrm>
              <a:prstGeom prst="rect">
                <a:avLst/>
              </a:prstGeom>
              <a:effectLst>
                <a:outerShdw blurRad="50800" dist="50800" dir="5400000" algn="ctr" rotWithShape="0">
                  <a:schemeClr val="bg1">
                    <a:alpha val="0"/>
                  </a:schemeClr>
                </a:outerShdw>
              </a:effectLst>
            </p:spPr>
          </p:pic>
          <p:pic>
            <p:nvPicPr>
              <p:cNvPr id="17425" name="Imagen 9">
                <a:extLst>
                  <a:ext uri="{FF2B5EF4-FFF2-40B4-BE49-F238E27FC236}">
                    <a16:creationId xmlns:a16="http://schemas.microsoft.com/office/drawing/2014/main" id="{F3BEB6AE-144C-B7CF-416C-8EB3F4BBB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23" name="Imagen 30">
              <a:extLst>
                <a:ext uri="{FF2B5EF4-FFF2-40B4-BE49-F238E27FC236}">
                  <a16:creationId xmlns:a16="http://schemas.microsoft.com/office/drawing/2014/main" id="{2BAC8683-66DB-1C2B-F0B7-4614160786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923" y="4939459"/>
              <a:ext cx="1111837" cy="117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ítulo 1">
            <a:extLst>
              <a:ext uri="{FF2B5EF4-FFF2-40B4-BE49-F238E27FC236}">
                <a16:creationId xmlns:a16="http://schemas.microsoft.com/office/drawing/2014/main" id="{13CE6BAA-AB85-5B7F-5C26-7C72E2A261CC}"/>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sp>
        <p:nvSpPr>
          <p:cNvPr id="35" name="Globo: línea doblada doble con borde y barra de énfasis 34">
            <a:extLst>
              <a:ext uri="{FF2B5EF4-FFF2-40B4-BE49-F238E27FC236}">
                <a16:creationId xmlns:a16="http://schemas.microsoft.com/office/drawing/2014/main" id="{8B53E4B1-4C83-5BBE-055D-A8E53F1DBD8A}"/>
              </a:ext>
            </a:extLst>
          </p:cNvPr>
          <p:cNvSpPr/>
          <p:nvPr/>
        </p:nvSpPr>
        <p:spPr>
          <a:xfrm>
            <a:off x="3924300" y="2636838"/>
            <a:ext cx="2460625" cy="769937"/>
          </a:xfrm>
          <a:prstGeom prst="accentBorderCallout3">
            <a:avLst>
              <a:gd name="adj1" fmla="val 38117"/>
              <a:gd name="adj2" fmla="val 106886"/>
              <a:gd name="adj3" fmla="val 38117"/>
              <a:gd name="adj4" fmla="val 114682"/>
              <a:gd name="adj5" fmla="val 40553"/>
              <a:gd name="adj6" fmla="val 123085"/>
              <a:gd name="adj7" fmla="val 41914"/>
              <a:gd name="adj8" fmla="val 126495"/>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Vamos a </a:t>
            </a:r>
            <a:r>
              <a:rPr lang="es-ES" sz="1200" b="1" dirty="0">
                <a:solidFill>
                  <a:srgbClr val="0070C0"/>
                </a:solidFill>
              </a:rPr>
              <a:t>SUSPENDER</a:t>
            </a:r>
            <a:r>
              <a:rPr lang="es-ES" sz="1200" b="1" dirty="0"/>
              <a:t> el equipo para REDUCIR el consumo energético y AHORRAR costes</a:t>
            </a:r>
          </a:p>
        </p:txBody>
      </p:sp>
      <p:pic>
        <p:nvPicPr>
          <p:cNvPr id="3" name="Imagen 2" descr="Una captura de pantalla de un celular con la imagen de una caricatura&#10;&#10;Descripción generada automáticamente con confianza baja">
            <a:extLst>
              <a:ext uri="{FF2B5EF4-FFF2-40B4-BE49-F238E27FC236}">
                <a16:creationId xmlns:a16="http://schemas.microsoft.com/office/drawing/2014/main" id="{EB1673A0-78B3-E72F-B9D9-1FEF4E646D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4831" y="2761817"/>
            <a:ext cx="863014" cy="667183"/>
          </a:xfrm>
          <a:prstGeom prst="rect">
            <a:avLst/>
          </a:prstGeom>
        </p:spPr>
      </p:pic>
      <p:pic>
        <p:nvPicPr>
          <p:cNvPr id="7" name="Imagen 6" descr="Una captura de pantalla de un celular con la imagen de una caricatura&#10;&#10;Descripción generada automáticamente con confianza baja">
            <a:extLst>
              <a:ext uri="{FF2B5EF4-FFF2-40B4-BE49-F238E27FC236}">
                <a16:creationId xmlns:a16="http://schemas.microsoft.com/office/drawing/2014/main" id="{81418612-2794-0C0E-F6CE-A6802E369B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5195" y="5354205"/>
            <a:ext cx="863014" cy="667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1"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nodeType="afterGroup">
                            <p:stCondLst>
                              <p:cond delay="2500"/>
                            </p:stCondLst>
                            <p:childTnLst>
                              <p:par>
                                <p:cTn id="20" presetID="32" presetClass="emph" presetSubtype="0" fill="hold" nodeType="afterEffect">
                                  <p:stCondLst>
                                    <p:cond delay="500"/>
                                  </p:stCondLst>
                                  <p:childTnLst>
                                    <p:animRot by="120000">
                                      <p:cBhvr>
                                        <p:cTn id="21" dur="100" fill="hold">
                                          <p:stCondLst>
                                            <p:cond delay="0"/>
                                          </p:stCondLst>
                                        </p:cTn>
                                        <p:tgtEl>
                                          <p:spTgt spid="36"/>
                                        </p:tgtEl>
                                        <p:attrNameLst>
                                          <p:attrName>r</p:attrName>
                                        </p:attrNameLst>
                                      </p:cBhvr>
                                    </p:animRot>
                                    <p:animRot by="-240000">
                                      <p:cBhvr>
                                        <p:cTn id="22" dur="200" fill="hold">
                                          <p:stCondLst>
                                            <p:cond delay="200"/>
                                          </p:stCondLst>
                                        </p:cTn>
                                        <p:tgtEl>
                                          <p:spTgt spid="36"/>
                                        </p:tgtEl>
                                        <p:attrNameLst>
                                          <p:attrName>r</p:attrName>
                                        </p:attrNameLst>
                                      </p:cBhvr>
                                    </p:animRot>
                                    <p:animRot by="240000">
                                      <p:cBhvr>
                                        <p:cTn id="23" dur="200" fill="hold">
                                          <p:stCondLst>
                                            <p:cond delay="400"/>
                                          </p:stCondLst>
                                        </p:cTn>
                                        <p:tgtEl>
                                          <p:spTgt spid="36"/>
                                        </p:tgtEl>
                                        <p:attrNameLst>
                                          <p:attrName>r</p:attrName>
                                        </p:attrNameLst>
                                      </p:cBhvr>
                                    </p:animRot>
                                    <p:animRot by="-240000">
                                      <p:cBhvr>
                                        <p:cTn id="24" dur="200" fill="hold">
                                          <p:stCondLst>
                                            <p:cond delay="600"/>
                                          </p:stCondLst>
                                        </p:cTn>
                                        <p:tgtEl>
                                          <p:spTgt spid="36"/>
                                        </p:tgtEl>
                                        <p:attrNameLst>
                                          <p:attrName>r</p:attrName>
                                        </p:attrNameLst>
                                      </p:cBhvr>
                                    </p:animRot>
                                    <p:animRot by="120000">
                                      <p:cBhvr>
                                        <p:cTn id="25" dur="200" fill="hold">
                                          <p:stCondLst>
                                            <p:cond delay="800"/>
                                          </p:stCondLst>
                                        </p:cTn>
                                        <p:tgtEl>
                                          <p:spTgt spid="36"/>
                                        </p:tgtEl>
                                        <p:attrNameLst>
                                          <p:attrName>r</p:attrName>
                                        </p:attrNameLst>
                                      </p:cBhvr>
                                    </p:animRot>
                                  </p:childTnLst>
                                </p:cTn>
                              </p:par>
                            </p:childTnLst>
                          </p:cTn>
                        </p:par>
                      </p:childTnLst>
                    </p:cTn>
                  </p:par>
                  <p:par>
                    <p:cTn id="26" fill="hold">
                      <p:stCondLst>
                        <p:cond delay="indefinite"/>
                      </p:stCondLst>
                      <p:childTnLst>
                        <p:par>
                          <p:cTn id="27" fill="hold" nodeType="after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742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5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100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1500"/>
                            </p:stCondLst>
                            <p:childTnLst>
                              <p:par>
                                <p:cTn id="37" presetID="1" presetClass="entr" presetSubtype="0" fill="hold" grpId="0" nodeType="afterEffect">
                                  <p:stCondLst>
                                    <p:cond delay="500"/>
                                  </p:stCondLst>
                                  <p:childTnLst>
                                    <p:set>
                                      <p:cBhvr>
                                        <p:cTn id="38" dur="1" fill="hold">
                                          <p:stCondLst>
                                            <p:cond delay="0"/>
                                          </p:stCondLst>
                                        </p:cTn>
                                        <p:tgtEl>
                                          <p:spTgt spid="27"/>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38"/>
                                        </p:tgtEl>
                                        <p:attrNameLst>
                                          <p:attrName>style.visibility</p:attrName>
                                        </p:attrNameLst>
                                      </p:cBhvr>
                                      <p:to>
                                        <p:strVal val="visible"/>
                                      </p:to>
                                    </p:set>
                                  </p:childTnLst>
                                </p:cTn>
                              </p:par>
                            </p:childTnLst>
                          </p:cTn>
                        </p:par>
                        <p:par>
                          <p:cTn id="42" fill="hold" nodeType="afterGroup">
                            <p:stCondLst>
                              <p:cond delay="3000"/>
                            </p:stCondLst>
                            <p:childTnLst>
                              <p:par>
                                <p:cTn id="43" presetID="32" presetClass="emph" presetSubtype="0" fill="hold" nodeType="afterEffect">
                                  <p:stCondLst>
                                    <p:cond delay="0"/>
                                  </p:stCondLst>
                                  <p:childTnLst>
                                    <p:animRot by="120000">
                                      <p:cBhvr>
                                        <p:cTn id="44" dur="100" fill="hold">
                                          <p:stCondLst>
                                            <p:cond delay="0"/>
                                          </p:stCondLst>
                                        </p:cTn>
                                        <p:tgtEl>
                                          <p:spTgt spid="38"/>
                                        </p:tgtEl>
                                        <p:attrNameLst>
                                          <p:attrName>r</p:attrName>
                                        </p:attrNameLst>
                                      </p:cBhvr>
                                    </p:animRot>
                                    <p:animRot by="-240000">
                                      <p:cBhvr>
                                        <p:cTn id="45" dur="200" fill="hold">
                                          <p:stCondLst>
                                            <p:cond delay="200"/>
                                          </p:stCondLst>
                                        </p:cTn>
                                        <p:tgtEl>
                                          <p:spTgt spid="38"/>
                                        </p:tgtEl>
                                        <p:attrNameLst>
                                          <p:attrName>r</p:attrName>
                                        </p:attrNameLst>
                                      </p:cBhvr>
                                    </p:animRot>
                                    <p:animRot by="240000">
                                      <p:cBhvr>
                                        <p:cTn id="46" dur="200" fill="hold">
                                          <p:stCondLst>
                                            <p:cond delay="400"/>
                                          </p:stCondLst>
                                        </p:cTn>
                                        <p:tgtEl>
                                          <p:spTgt spid="38"/>
                                        </p:tgtEl>
                                        <p:attrNameLst>
                                          <p:attrName>r</p:attrName>
                                        </p:attrNameLst>
                                      </p:cBhvr>
                                    </p:animRot>
                                    <p:animRot by="-240000">
                                      <p:cBhvr>
                                        <p:cTn id="47" dur="200" fill="hold">
                                          <p:stCondLst>
                                            <p:cond delay="600"/>
                                          </p:stCondLst>
                                        </p:cTn>
                                        <p:tgtEl>
                                          <p:spTgt spid="38"/>
                                        </p:tgtEl>
                                        <p:attrNameLst>
                                          <p:attrName>r</p:attrName>
                                        </p:attrNameLst>
                                      </p:cBhvr>
                                    </p:animRot>
                                    <p:animRot by="120000">
                                      <p:cBhvr>
                                        <p:cTn id="48"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1" grpId="0" animBg="1"/>
      <p:bldP spid="27" grpId="0" animBg="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DBE75E8-A72E-92CE-8D89-42C02D1A9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167" y="4285005"/>
            <a:ext cx="2462997" cy="1883827"/>
          </a:xfrm>
          <a:prstGeom prst="rect">
            <a:avLst/>
          </a:prstGeom>
        </p:spPr>
      </p:pic>
      <p:pic>
        <p:nvPicPr>
          <p:cNvPr id="3" name="Imagen 2">
            <a:extLst>
              <a:ext uri="{FF2B5EF4-FFF2-40B4-BE49-F238E27FC236}">
                <a16:creationId xmlns:a16="http://schemas.microsoft.com/office/drawing/2014/main" id="{90E48B99-9185-90CE-A79D-4BEAC389B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167" y="1613731"/>
            <a:ext cx="2462997" cy="1883827"/>
          </a:xfrm>
          <a:prstGeom prst="rect">
            <a:avLst/>
          </a:prstGeom>
        </p:spPr>
      </p:pic>
      <p:sp>
        <p:nvSpPr>
          <p:cNvPr id="9" name="Rectángulo 8">
            <a:extLst>
              <a:ext uri="{FF2B5EF4-FFF2-40B4-BE49-F238E27FC236}">
                <a16:creationId xmlns:a16="http://schemas.microsoft.com/office/drawing/2014/main" id="{CFD2DCC3-0510-9188-1248-0CCE969F95A6}"/>
              </a:ext>
            </a:extLst>
          </p:cNvPr>
          <p:cNvSpPr/>
          <p:nvPr/>
        </p:nvSpPr>
        <p:spPr>
          <a:xfrm>
            <a:off x="996027" y="2029762"/>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7</a:t>
            </a:r>
          </a:p>
        </p:txBody>
      </p:sp>
      <p:sp>
        <p:nvSpPr>
          <p:cNvPr id="16" name="Rectángulo 15">
            <a:extLst>
              <a:ext uri="{FF2B5EF4-FFF2-40B4-BE49-F238E27FC236}">
                <a16:creationId xmlns:a16="http://schemas.microsoft.com/office/drawing/2014/main" id="{A9902A35-5D52-802E-57B3-3249C56429F6}"/>
              </a:ext>
            </a:extLst>
          </p:cNvPr>
          <p:cNvSpPr/>
          <p:nvPr/>
        </p:nvSpPr>
        <p:spPr>
          <a:xfrm>
            <a:off x="850900" y="1484313"/>
            <a:ext cx="7559675" cy="215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Rectángulo 3">
            <a:extLst>
              <a:ext uri="{FF2B5EF4-FFF2-40B4-BE49-F238E27FC236}">
                <a16:creationId xmlns:a16="http://schemas.microsoft.com/office/drawing/2014/main" id="{1CCDA75F-9E22-B6B6-DB4B-7DF7CCB40C66}"/>
              </a:ext>
            </a:extLst>
          </p:cNvPr>
          <p:cNvSpPr/>
          <p:nvPr/>
        </p:nvSpPr>
        <p:spPr>
          <a:xfrm>
            <a:off x="996027" y="4622050"/>
            <a:ext cx="657987" cy="923330"/>
          </a:xfrm>
          <a:prstGeom prst="rect">
            <a:avLst/>
          </a:prstGeom>
          <a:noFill/>
        </p:spPr>
        <p:txBody>
          <a:bodyPr>
            <a:spAutoFit/>
          </a:bodyPr>
          <a:lstStyle/>
          <a:p>
            <a:pPr algn="ctr">
              <a:defRPr/>
            </a:pPr>
            <a:r>
              <a:rPr lang="es-ES" sz="5400" b="1">
                <a:ln w="9525">
                  <a:solidFill>
                    <a:schemeClr val="bg1"/>
                  </a:solidFill>
                  <a:prstDash val="solid"/>
                </a:ln>
                <a:effectLst>
                  <a:outerShdw blurRad="12700" dist="38100" dir="2700000" algn="tl" rotWithShape="0">
                    <a:schemeClr val="bg1">
                      <a:lumMod val="50000"/>
                    </a:schemeClr>
                  </a:outerShdw>
                </a:effectLst>
              </a:rPr>
              <a:t>8</a:t>
            </a:r>
          </a:p>
        </p:txBody>
      </p:sp>
      <p:sp>
        <p:nvSpPr>
          <p:cNvPr id="6" name="Rectángulo 5">
            <a:extLst>
              <a:ext uri="{FF2B5EF4-FFF2-40B4-BE49-F238E27FC236}">
                <a16:creationId xmlns:a16="http://schemas.microsoft.com/office/drawing/2014/main" id="{2D61947C-D974-B222-D37A-70A56EBDB7A2}"/>
              </a:ext>
            </a:extLst>
          </p:cNvPr>
          <p:cNvSpPr/>
          <p:nvPr/>
        </p:nvSpPr>
        <p:spPr>
          <a:xfrm>
            <a:off x="900113" y="4149725"/>
            <a:ext cx="7559675" cy="215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8441" name="Imagen 27">
            <a:extLst>
              <a:ext uri="{FF2B5EF4-FFF2-40B4-BE49-F238E27FC236}">
                <a16:creationId xmlns:a16="http://schemas.microsoft.com/office/drawing/2014/main" id="{6A7E0E5B-2078-B565-B26D-4DDDEB0B7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7" y="5038725"/>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Globo: línea doblada doble con borde y barra de énfasis 34">
            <a:extLst>
              <a:ext uri="{FF2B5EF4-FFF2-40B4-BE49-F238E27FC236}">
                <a16:creationId xmlns:a16="http://schemas.microsoft.com/office/drawing/2014/main" id="{2804FDCE-B6FC-BD0F-6ED5-3502B94579C8}"/>
              </a:ext>
            </a:extLst>
          </p:cNvPr>
          <p:cNvSpPr/>
          <p:nvPr/>
        </p:nvSpPr>
        <p:spPr>
          <a:xfrm>
            <a:off x="4695825" y="1541463"/>
            <a:ext cx="2854325" cy="708025"/>
          </a:xfrm>
          <a:prstGeom prst="accentBorderCallout3">
            <a:avLst>
              <a:gd name="adj1" fmla="val 52628"/>
              <a:gd name="adj2" fmla="val -5575"/>
              <a:gd name="adj3" fmla="val 49634"/>
              <a:gd name="adj4" fmla="val -14337"/>
              <a:gd name="adj5" fmla="val 48585"/>
              <a:gd name="adj6" fmla="val -22864"/>
              <a:gd name="adj7" fmla="val 48627"/>
              <a:gd name="adj8" fmla="val -302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Finalizada la franja horaria docente revisamos todos los equipos encendidos o suspendidos para proceder a su </a:t>
            </a:r>
            <a:r>
              <a:rPr lang="es-ES" sz="1200" b="1" dirty="0">
                <a:solidFill>
                  <a:srgbClr val="FF0000"/>
                </a:solidFill>
              </a:rPr>
              <a:t>APAGADO</a:t>
            </a:r>
            <a:endParaRPr lang="es-ES" sz="1200" b="1" dirty="0"/>
          </a:p>
        </p:txBody>
      </p:sp>
      <p:grpSp>
        <p:nvGrpSpPr>
          <p:cNvPr id="18445" name="Grupo 23">
            <a:extLst>
              <a:ext uri="{FF2B5EF4-FFF2-40B4-BE49-F238E27FC236}">
                <a16:creationId xmlns:a16="http://schemas.microsoft.com/office/drawing/2014/main" id="{327ABD95-373C-FFA8-CD85-078EC40D2B24}"/>
              </a:ext>
            </a:extLst>
          </p:cNvPr>
          <p:cNvGrpSpPr>
            <a:grpSpLocks/>
          </p:cNvGrpSpPr>
          <p:nvPr/>
        </p:nvGrpSpPr>
        <p:grpSpPr bwMode="auto">
          <a:xfrm>
            <a:off x="4862513" y="2327275"/>
            <a:ext cx="1709737" cy="596900"/>
            <a:chOff x="4693139" y="2388922"/>
            <a:chExt cx="2807860" cy="839828"/>
          </a:xfrm>
        </p:grpSpPr>
        <p:grpSp>
          <p:nvGrpSpPr>
            <p:cNvPr id="18461" name="Grupo 16">
              <a:extLst>
                <a:ext uri="{FF2B5EF4-FFF2-40B4-BE49-F238E27FC236}">
                  <a16:creationId xmlns:a16="http://schemas.microsoft.com/office/drawing/2014/main" id="{4343AB35-39A1-59B1-B46A-9FFC877841CA}"/>
                </a:ext>
              </a:extLst>
            </p:cNvPr>
            <p:cNvGrpSpPr>
              <a:grpSpLocks/>
            </p:cNvGrpSpPr>
            <p:nvPr/>
          </p:nvGrpSpPr>
          <p:grpSpPr bwMode="auto">
            <a:xfrm>
              <a:off x="4693139" y="2512584"/>
              <a:ext cx="869674" cy="690336"/>
              <a:chOff x="7306649" y="4810548"/>
              <a:chExt cx="1693092" cy="1233307"/>
            </a:xfrm>
          </p:grpSpPr>
          <p:pic>
            <p:nvPicPr>
              <p:cNvPr id="29" name="Imagen 28">
                <a:extLst>
                  <a:ext uri="{FF2B5EF4-FFF2-40B4-BE49-F238E27FC236}">
                    <a16:creationId xmlns:a16="http://schemas.microsoft.com/office/drawing/2014/main" id="{13A2C96D-FED2-0ED0-BD29-688749531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6649" y="4809093"/>
                <a:ext cx="1695237" cy="1233023"/>
              </a:xfrm>
              <a:prstGeom prst="rect">
                <a:avLst/>
              </a:prstGeom>
              <a:effectLst>
                <a:outerShdw blurRad="50800" dist="50800" dir="5400000" algn="ctr" rotWithShape="0">
                  <a:schemeClr val="bg1">
                    <a:alpha val="0"/>
                  </a:schemeClr>
                </a:outerShdw>
              </a:effectLst>
            </p:spPr>
          </p:pic>
          <p:pic>
            <p:nvPicPr>
              <p:cNvPr id="18467" name="Imagen 29">
                <a:extLst>
                  <a:ext uri="{FF2B5EF4-FFF2-40B4-BE49-F238E27FC236}">
                    <a16:creationId xmlns:a16="http://schemas.microsoft.com/office/drawing/2014/main" id="{445CF976-2483-E01F-9B7C-49100502C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62" name="Imagen 2">
              <a:extLst>
                <a:ext uri="{FF2B5EF4-FFF2-40B4-BE49-F238E27FC236}">
                  <a16:creationId xmlns:a16="http://schemas.microsoft.com/office/drawing/2014/main" id="{75AB26C5-B6A3-FB6D-6972-9A88BFE4E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5833" y="2388922"/>
              <a:ext cx="796670" cy="8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63" name="Grupo 19">
              <a:extLst>
                <a:ext uri="{FF2B5EF4-FFF2-40B4-BE49-F238E27FC236}">
                  <a16:creationId xmlns:a16="http://schemas.microsoft.com/office/drawing/2014/main" id="{8BB6F4DD-A735-A249-2148-5ED96EAD8545}"/>
                </a:ext>
              </a:extLst>
            </p:cNvPr>
            <p:cNvGrpSpPr>
              <a:grpSpLocks/>
            </p:cNvGrpSpPr>
            <p:nvPr/>
          </p:nvGrpSpPr>
          <p:grpSpPr bwMode="auto">
            <a:xfrm>
              <a:off x="6631325" y="2463251"/>
              <a:ext cx="869674" cy="690336"/>
              <a:chOff x="7306649" y="4810548"/>
              <a:chExt cx="1693092" cy="1233307"/>
            </a:xfrm>
          </p:grpSpPr>
          <p:pic>
            <p:nvPicPr>
              <p:cNvPr id="21" name="Imagen 20">
                <a:extLst>
                  <a:ext uri="{FF2B5EF4-FFF2-40B4-BE49-F238E27FC236}">
                    <a16:creationId xmlns:a16="http://schemas.microsoft.com/office/drawing/2014/main" id="{3D6AFA66-3FF7-DE3C-28B0-112FC331D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504" y="4809439"/>
                <a:ext cx="1695237" cy="1233023"/>
              </a:xfrm>
              <a:prstGeom prst="rect">
                <a:avLst/>
              </a:prstGeom>
              <a:effectLst>
                <a:outerShdw blurRad="50800" dist="50800" dir="5400000" algn="ctr" rotWithShape="0">
                  <a:schemeClr val="bg1">
                    <a:alpha val="0"/>
                  </a:schemeClr>
                </a:outerShdw>
              </a:effectLst>
            </p:spPr>
          </p:pic>
          <p:pic>
            <p:nvPicPr>
              <p:cNvPr id="18465" name="Imagen 22">
                <a:extLst>
                  <a:ext uri="{FF2B5EF4-FFF2-40B4-BE49-F238E27FC236}">
                    <a16:creationId xmlns:a16="http://schemas.microsoft.com/office/drawing/2014/main" id="{CAD7986B-D164-0E75-B67B-E252314E1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446" name="Grupo 42">
            <a:extLst>
              <a:ext uri="{FF2B5EF4-FFF2-40B4-BE49-F238E27FC236}">
                <a16:creationId xmlns:a16="http://schemas.microsoft.com/office/drawing/2014/main" id="{39832A20-C95F-47FA-5A2A-B540A8C3D290}"/>
              </a:ext>
            </a:extLst>
          </p:cNvPr>
          <p:cNvGrpSpPr>
            <a:grpSpLocks/>
          </p:cNvGrpSpPr>
          <p:nvPr/>
        </p:nvGrpSpPr>
        <p:grpSpPr bwMode="auto">
          <a:xfrm>
            <a:off x="5149850" y="2989263"/>
            <a:ext cx="1900238" cy="588962"/>
            <a:chOff x="5456069" y="2876234"/>
            <a:chExt cx="1899644" cy="587636"/>
          </a:xfrm>
        </p:grpSpPr>
        <p:pic>
          <p:nvPicPr>
            <p:cNvPr id="18456" name="Imagen 35">
              <a:extLst>
                <a:ext uri="{FF2B5EF4-FFF2-40B4-BE49-F238E27FC236}">
                  <a16:creationId xmlns:a16="http://schemas.microsoft.com/office/drawing/2014/main" id="{BEBDF04F-6E74-A145-86EA-654DB9685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069" y="2895044"/>
              <a:ext cx="549919" cy="56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7" name="Grupo 36">
              <a:extLst>
                <a:ext uri="{FF2B5EF4-FFF2-40B4-BE49-F238E27FC236}">
                  <a16:creationId xmlns:a16="http://schemas.microsoft.com/office/drawing/2014/main" id="{E823CE85-7C9F-515D-488B-28F13D45B054}"/>
                </a:ext>
              </a:extLst>
            </p:cNvPr>
            <p:cNvGrpSpPr>
              <a:grpSpLocks/>
            </p:cNvGrpSpPr>
            <p:nvPr/>
          </p:nvGrpSpPr>
          <p:grpSpPr bwMode="auto">
            <a:xfrm>
              <a:off x="6108716" y="2945388"/>
              <a:ext cx="600311" cy="467573"/>
              <a:chOff x="7306649" y="4810548"/>
              <a:chExt cx="1693092" cy="1233307"/>
            </a:xfrm>
          </p:grpSpPr>
          <p:pic>
            <p:nvPicPr>
              <p:cNvPr id="38" name="Imagen 37">
                <a:extLst>
                  <a:ext uri="{FF2B5EF4-FFF2-40B4-BE49-F238E27FC236}">
                    <a16:creationId xmlns:a16="http://schemas.microsoft.com/office/drawing/2014/main" id="{0808F0D0-AA95-7ACE-EE55-1B12BDADF7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555" y="4811969"/>
                <a:ext cx="1696371" cy="1232475"/>
              </a:xfrm>
              <a:prstGeom prst="rect">
                <a:avLst/>
              </a:prstGeom>
              <a:effectLst>
                <a:outerShdw blurRad="50800" dist="50800" dir="5400000" algn="ctr" rotWithShape="0">
                  <a:schemeClr val="bg1">
                    <a:alpha val="0"/>
                  </a:schemeClr>
                </a:outerShdw>
              </a:effectLst>
            </p:spPr>
          </p:pic>
          <p:pic>
            <p:nvPicPr>
              <p:cNvPr id="18460" name="Imagen 38">
                <a:extLst>
                  <a:ext uri="{FF2B5EF4-FFF2-40B4-BE49-F238E27FC236}">
                    <a16:creationId xmlns:a16="http://schemas.microsoft.com/office/drawing/2014/main" id="{4EC472CF-8D7A-FD12-C1EB-D68E5E533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454" y="4957481"/>
                <a:ext cx="1312840" cy="73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58" name="Imagen 41">
              <a:extLst>
                <a:ext uri="{FF2B5EF4-FFF2-40B4-BE49-F238E27FC236}">
                  <a16:creationId xmlns:a16="http://schemas.microsoft.com/office/drawing/2014/main" id="{5BF75438-3E65-C3F5-B167-562E4E0AF2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5794" y="2876234"/>
              <a:ext cx="549919" cy="56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Globo: línea doblada doble con borde y barra de énfasis 47">
            <a:extLst>
              <a:ext uri="{FF2B5EF4-FFF2-40B4-BE49-F238E27FC236}">
                <a16:creationId xmlns:a16="http://schemas.microsoft.com/office/drawing/2014/main" id="{89C1D70C-C116-DD22-88E4-4F8E741467A3}"/>
              </a:ext>
            </a:extLst>
          </p:cNvPr>
          <p:cNvSpPr/>
          <p:nvPr/>
        </p:nvSpPr>
        <p:spPr>
          <a:xfrm>
            <a:off x="4536758" y="4289425"/>
            <a:ext cx="2852737" cy="706438"/>
          </a:xfrm>
          <a:prstGeom prst="accentBorderCallout3">
            <a:avLst>
              <a:gd name="adj1" fmla="val 52628"/>
              <a:gd name="adj2" fmla="val -2770"/>
              <a:gd name="adj3" fmla="val 49991"/>
              <a:gd name="adj4" fmla="val -14515"/>
              <a:gd name="adj5" fmla="val 48585"/>
              <a:gd name="adj6" fmla="val -22152"/>
              <a:gd name="adj7" fmla="val 48627"/>
              <a:gd name="adj8" fmla="val -30267"/>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1200" b="1" dirty="0"/>
              <a:t> La implantación de este sistema </a:t>
            </a:r>
            <a:r>
              <a:rPr lang="es-ES" sz="1200" b="1" dirty="0">
                <a:solidFill>
                  <a:srgbClr val="00B050"/>
                </a:solidFill>
              </a:rPr>
              <a:t>GREENAULAS</a:t>
            </a:r>
            <a:r>
              <a:rPr lang="es-ES" sz="1200" b="1" dirty="0"/>
              <a:t> y tomando como referencia los datos del uso del año 2019 supondrían…</a:t>
            </a:r>
          </a:p>
        </p:txBody>
      </p:sp>
      <p:grpSp>
        <p:nvGrpSpPr>
          <p:cNvPr id="11" name="Grupo 10">
            <a:extLst>
              <a:ext uri="{FF2B5EF4-FFF2-40B4-BE49-F238E27FC236}">
                <a16:creationId xmlns:a16="http://schemas.microsoft.com/office/drawing/2014/main" id="{4F8F30AE-AD0E-8A49-8FE7-534B29217DA0}"/>
              </a:ext>
            </a:extLst>
          </p:cNvPr>
          <p:cNvGrpSpPr/>
          <p:nvPr/>
        </p:nvGrpSpPr>
        <p:grpSpPr>
          <a:xfrm>
            <a:off x="4440238" y="5072063"/>
            <a:ext cx="1819275" cy="1135062"/>
            <a:chOff x="4440238" y="5072063"/>
            <a:chExt cx="1819275" cy="1135062"/>
          </a:xfrm>
        </p:grpSpPr>
        <p:pic>
          <p:nvPicPr>
            <p:cNvPr id="18449" name="Imagen 48">
              <a:extLst>
                <a:ext uri="{FF2B5EF4-FFF2-40B4-BE49-F238E27FC236}">
                  <a16:creationId xmlns:a16="http://schemas.microsoft.com/office/drawing/2014/main" id="{9D9AEA25-B4A3-3D71-DCB8-928350269C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238" y="5638800"/>
              <a:ext cx="5492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Explosión: 14 puntos 49">
              <a:extLst>
                <a:ext uri="{FF2B5EF4-FFF2-40B4-BE49-F238E27FC236}">
                  <a16:creationId xmlns:a16="http://schemas.microsoft.com/office/drawing/2014/main" id="{E2F91B3A-6F57-D1CF-BCD1-3B9521156B98}"/>
                </a:ext>
              </a:extLst>
            </p:cNvPr>
            <p:cNvSpPr/>
            <p:nvPr/>
          </p:nvSpPr>
          <p:spPr>
            <a:xfrm>
              <a:off x="4440238" y="5072063"/>
              <a:ext cx="1511300" cy="59055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1100" dirty="0"/>
                <a:t>1300 arboles</a:t>
              </a:r>
            </a:p>
          </p:txBody>
        </p:sp>
      </p:grpSp>
      <p:sp>
        <p:nvSpPr>
          <p:cNvPr id="51" name="Bocadillo: rectángulo 50">
            <a:extLst>
              <a:ext uri="{FF2B5EF4-FFF2-40B4-BE49-F238E27FC236}">
                <a16:creationId xmlns:a16="http://schemas.microsoft.com/office/drawing/2014/main" id="{D416D71A-F924-7673-9843-C0A01848F4C8}"/>
              </a:ext>
            </a:extLst>
          </p:cNvPr>
          <p:cNvSpPr/>
          <p:nvPr/>
        </p:nvSpPr>
        <p:spPr>
          <a:xfrm>
            <a:off x="4500563" y="5732463"/>
            <a:ext cx="966787" cy="319087"/>
          </a:xfrm>
          <a:prstGeom prst="wedgeRectCallout">
            <a:avLst>
              <a:gd name="adj1" fmla="val 81044"/>
              <a:gd name="adj2" fmla="val 22014"/>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sz="500" dirty="0">
                <a:solidFill>
                  <a:schemeClr val="tx1"/>
                </a:solidFill>
              </a:rPr>
              <a:t>Serían necesarios Para absorber la emisión de CO</a:t>
            </a:r>
            <a:r>
              <a:rPr lang="es-ES" sz="500" baseline="-25000" dirty="0">
                <a:solidFill>
                  <a:schemeClr val="tx1"/>
                </a:solidFill>
              </a:rPr>
              <a:t>2</a:t>
            </a:r>
            <a:r>
              <a:rPr lang="es-ES" sz="500" dirty="0">
                <a:solidFill>
                  <a:schemeClr val="tx1"/>
                </a:solidFill>
              </a:rPr>
              <a:t> en la producción de los KW ahorrados</a:t>
            </a:r>
          </a:p>
        </p:txBody>
      </p:sp>
      <p:sp>
        <p:nvSpPr>
          <p:cNvPr id="52" name="Bocadillo: rectángulo 51">
            <a:extLst>
              <a:ext uri="{FF2B5EF4-FFF2-40B4-BE49-F238E27FC236}">
                <a16:creationId xmlns:a16="http://schemas.microsoft.com/office/drawing/2014/main" id="{44AEC8AB-BE44-83E3-A6D9-91822227A84F}"/>
              </a:ext>
            </a:extLst>
          </p:cNvPr>
          <p:cNvSpPr/>
          <p:nvPr/>
        </p:nvSpPr>
        <p:spPr>
          <a:xfrm>
            <a:off x="6034088" y="5138738"/>
            <a:ext cx="1581150" cy="319087"/>
          </a:xfrm>
          <a:prstGeom prst="wedgeRectCallout">
            <a:avLst>
              <a:gd name="adj1" fmla="val 13405"/>
              <a:gd name="adj2" fmla="val 85706"/>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ES" sz="600" dirty="0">
                <a:solidFill>
                  <a:schemeClr val="tx1"/>
                </a:solidFill>
              </a:rPr>
              <a:t>€ ahorrados considerando el precio medio </a:t>
            </a:r>
            <a:r>
              <a:rPr lang="es-ES" sz="600" dirty="0" err="1">
                <a:solidFill>
                  <a:schemeClr val="tx1"/>
                </a:solidFill>
              </a:rPr>
              <a:t>kw</a:t>
            </a:r>
            <a:r>
              <a:rPr lang="es-ES" sz="600" dirty="0">
                <a:solidFill>
                  <a:schemeClr val="tx1"/>
                </a:solidFill>
              </a:rPr>
              <a:t>/h del primer trimestre de 2022</a:t>
            </a:r>
          </a:p>
        </p:txBody>
      </p:sp>
      <p:sp>
        <p:nvSpPr>
          <p:cNvPr id="53" name="Explosión: 14 puntos 52">
            <a:extLst>
              <a:ext uri="{FF2B5EF4-FFF2-40B4-BE49-F238E27FC236}">
                <a16:creationId xmlns:a16="http://schemas.microsoft.com/office/drawing/2014/main" id="{AE637910-0DE4-B807-AF41-12AB29DEE6B0}"/>
              </a:ext>
            </a:extLst>
          </p:cNvPr>
          <p:cNvSpPr/>
          <p:nvPr/>
        </p:nvSpPr>
        <p:spPr>
          <a:xfrm>
            <a:off x="6234113" y="5556250"/>
            <a:ext cx="1581150" cy="590550"/>
          </a:xfrm>
          <a:prstGeom prst="irregularSeal2">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1050" dirty="0"/>
              <a:t>16.000 €</a:t>
            </a:r>
          </a:p>
        </p:txBody>
      </p:sp>
      <p:sp>
        <p:nvSpPr>
          <p:cNvPr id="5" name="Título 1">
            <a:extLst>
              <a:ext uri="{FF2B5EF4-FFF2-40B4-BE49-F238E27FC236}">
                <a16:creationId xmlns:a16="http://schemas.microsoft.com/office/drawing/2014/main" id="{C0459FB9-A238-2261-E92F-E81B50D2A1D3}"/>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 El desafío de optimizar el consumo energético en las aulas de informática (</a:t>
            </a:r>
            <a:r>
              <a:rPr lang="es-ES_tradnl" altLang="es-ES" sz="1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 AULAS</a:t>
            </a: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844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84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100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100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250"/>
                                  </p:stCondLst>
                                  <p:childTnLst>
                                    <p:set>
                                      <p:cBhvr>
                                        <p:cTn id="28" dur="1" fill="hold">
                                          <p:stCondLst>
                                            <p:cond delay="0"/>
                                          </p:stCondLst>
                                        </p:cTn>
                                        <p:tgtEl>
                                          <p:spTgt spid="51"/>
                                        </p:tgtEl>
                                        <p:attrNameLst>
                                          <p:attrName>style.visibility</p:attrName>
                                        </p:attrNameLst>
                                      </p:cBhvr>
                                      <p:to>
                                        <p:strVal val="visible"/>
                                      </p:to>
                                    </p:set>
                                  </p:childTnLst>
                                </p:cTn>
                              </p:par>
                            </p:childTnLst>
                          </p:cTn>
                        </p:par>
                        <p:par>
                          <p:cTn id="29" fill="hold">
                            <p:stCondLst>
                              <p:cond delay="2250"/>
                            </p:stCondLst>
                            <p:childTnLst>
                              <p:par>
                                <p:cTn id="30" presetID="1" presetClass="entr" presetSubtype="0" fill="hold" grpId="0" nodeType="afterEffect">
                                  <p:stCondLst>
                                    <p:cond delay="1000"/>
                                  </p:stCondLst>
                                  <p:childTnLst>
                                    <p:set>
                                      <p:cBhvr>
                                        <p:cTn id="31" dur="1" fill="hold">
                                          <p:stCondLst>
                                            <p:cond delay="0"/>
                                          </p:stCondLst>
                                        </p:cTn>
                                        <p:tgtEl>
                                          <p:spTgt spid="53"/>
                                        </p:tgtEl>
                                        <p:attrNameLst>
                                          <p:attrName>style.visibility</p:attrName>
                                        </p:attrNameLst>
                                      </p:cBhvr>
                                      <p:to>
                                        <p:strVal val="visible"/>
                                      </p:to>
                                    </p:set>
                                  </p:childTnLst>
                                </p:cTn>
                              </p:par>
                            </p:childTnLst>
                          </p:cTn>
                        </p:par>
                        <p:par>
                          <p:cTn id="32" fill="hold">
                            <p:stCondLst>
                              <p:cond delay="3250"/>
                            </p:stCondLst>
                            <p:childTnLst>
                              <p:par>
                                <p:cTn id="33" presetID="1" presetClass="entr" presetSubtype="0" fill="hold" nodeType="afterEffect">
                                  <p:stCondLst>
                                    <p:cond delay="0"/>
                                  </p:stCondLst>
                                  <p:childTnLst>
                                    <p:set>
                                      <p:cBhvr>
                                        <p:cTn id="34" dur="1" fill="hold">
                                          <p:stCondLst>
                                            <p:cond delay="0"/>
                                          </p:stCondLst>
                                        </p:cTn>
                                        <p:tgtEl>
                                          <p:spTgt spid="18441"/>
                                        </p:tgtEl>
                                        <p:attrNameLst>
                                          <p:attrName>style.visibility</p:attrName>
                                        </p:attrNameLst>
                                      </p:cBhvr>
                                      <p:to>
                                        <p:strVal val="visible"/>
                                      </p:to>
                                    </p:set>
                                  </p:childTnLst>
                                </p:cTn>
                              </p:par>
                            </p:childTnLst>
                          </p:cTn>
                        </p:par>
                        <p:par>
                          <p:cTn id="35" fill="hold">
                            <p:stCondLst>
                              <p:cond delay="3250"/>
                            </p:stCondLst>
                            <p:childTnLst>
                              <p:par>
                                <p:cTn id="36" presetID="32" presetClass="emph" presetSubtype="0" fill="hold" nodeType="afterEffect">
                                  <p:stCondLst>
                                    <p:cond delay="0"/>
                                  </p:stCondLst>
                                  <p:childTnLst>
                                    <p:animRot by="120000">
                                      <p:cBhvr>
                                        <p:cTn id="37" dur="100" fill="hold">
                                          <p:stCondLst>
                                            <p:cond delay="0"/>
                                          </p:stCondLst>
                                        </p:cTn>
                                        <p:tgtEl>
                                          <p:spTgt spid="18441"/>
                                        </p:tgtEl>
                                        <p:attrNameLst>
                                          <p:attrName>r</p:attrName>
                                        </p:attrNameLst>
                                      </p:cBhvr>
                                    </p:animRot>
                                    <p:animRot by="-240000">
                                      <p:cBhvr>
                                        <p:cTn id="38" dur="200" fill="hold">
                                          <p:stCondLst>
                                            <p:cond delay="200"/>
                                          </p:stCondLst>
                                        </p:cTn>
                                        <p:tgtEl>
                                          <p:spTgt spid="18441"/>
                                        </p:tgtEl>
                                        <p:attrNameLst>
                                          <p:attrName>r</p:attrName>
                                        </p:attrNameLst>
                                      </p:cBhvr>
                                    </p:animRot>
                                    <p:animRot by="240000">
                                      <p:cBhvr>
                                        <p:cTn id="39" dur="200" fill="hold">
                                          <p:stCondLst>
                                            <p:cond delay="400"/>
                                          </p:stCondLst>
                                        </p:cTn>
                                        <p:tgtEl>
                                          <p:spTgt spid="18441"/>
                                        </p:tgtEl>
                                        <p:attrNameLst>
                                          <p:attrName>r</p:attrName>
                                        </p:attrNameLst>
                                      </p:cBhvr>
                                    </p:animRot>
                                    <p:animRot by="-240000">
                                      <p:cBhvr>
                                        <p:cTn id="40" dur="200" fill="hold">
                                          <p:stCondLst>
                                            <p:cond delay="600"/>
                                          </p:stCondLst>
                                        </p:cTn>
                                        <p:tgtEl>
                                          <p:spTgt spid="18441"/>
                                        </p:tgtEl>
                                        <p:attrNameLst>
                                          <p:attrName>r</p:attrName>
                                        </p:attrNameLst>
                                      </p:cBhvr>
                                    </p:animRot>
                                    <p:animRot by="120000">
                                      <p:cBhvr>
                                        <p:cTn id="41" dur="200" fill="hold">
                                          <p:stCondLst>
                                            <p:cond delay="800"/>
                                          </p:stCondLst>
                                        </p:cTn>
                                        <p:tgtEl>
                                          <p:spTgt spid="18441"/>
                                        </p:tgtEl>
                                        <p:attrNameLst>
                                          <p:attrName>r</p:attrName>
                                        </p:attrNameLst>
                                      </p:cBhvr>
                                    </p:animRot>
                                  </p:childTnLst>
                                </p:cTn>
                              </p:par>
                            </p:childTnLst>
                          </p:cTn>
                        </p:par>
                        <p:par>
                          <p:cTn id="42" fill="hold">
                            <p:stCondLst>
                              <p:cond delay="4250"/>
                            </p:stCondLst>
                            <p:childTnLst>
                              <p:par>
                                <p:cTn id="43" presetID="1" presetClass="entr" presetSubtype="0" fill="hold" grpId="0" nodeType="afterEffect">
                                  <p:stCondLst>
                                    <p:cond delay="25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8" grpId="0" animBg="1"/>
      <p:bldP spid="51" grpId="0" animBg="1"/>
      <p:bldP spid="52"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168" name="Rectángulo: esquinas redondeadas 6167">
            <a:extLst>
              <a:ext uri="{FF2B5EF4-FFF2-40B4-BE49-F238E27FC236}">
                <a16:creationId xmlns:a16="http://schemas.microsoft.com/office/drawing/2014/main" id="{42E6323A-A1CA-0747-3077-5FF5FC2F7C67}"/>
              </a:ext>
            </a:extLst>
          </p:cNvPr>
          <p:cNvSpPr/>
          <p:nvPr/>
        </p:nvSpPr>
        <p:spPr>
          <a:xfrm>
            <a:off x="72008" y="1412776"/>
            <a:ext cx="2699792" cy="52228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nvGrpSpPr>
          <p:cNvPr id="20618" name="Grupo 20617">
            <a:extLst>
              <a:ext uri="{FF2B5EF4-FFF2-40B4-BE49-F238E27FC236}">
                <a16:creationId xmlns:a16="http://schemas.microsoft.com/office/drawing/2014/main" id="{240F917D-800D-8B33-1977-7E123EFE89EA}"/>
              </a:ext>
            </a:extLst>
          </p:cNvPr>
          <p:cNvGrpSpPr/>
          <p:nvPr/>
        </p:nvGrpSpPr>
        <p:grpSpPr>
          <a:xfrm>
            <a:off x="1078200" y="1812594"/>
            <a:ext cx="1262664" cy="1270896"/>
            <a:chOff x="1331640" y="1988840"/>
            <a:chExt cx="944488" cy="936532"/>
          </a:xfrm>
        </p:grpSpPr>
        <p:pic>
          <p:nvPicPr>
            <p:cNvPr id="4" name="Gráfico 3" descr="Ordenador contorno">
              <a:extLst>
                <a:ext uri="{FF2B5EF4-FFF2-40B4-BE49-F238E27FC236}">
                  <a16:creationId xmlns:a16="http://schemas.microsoft.com/office/drawing/2014/main" id="{03DFDDCF-E018-3189-99AC-F90007E09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6" name="Gráfico 5" descr="Ordenador contorno">
              <a:extLst>
                <a:ext uri="{FF2B5EF4-FFF2-40B4-BE49-F238E27FC236}">
                  <a16:creationId xmlns:a16="http://schemas.microsoft.com/office/drawing/2014/main" id="{5381CD81-F02B-83A5-9749-2F15E5F4F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4" name="Gráfico 23" descr="Ordenador contorno">
              <a:extLst>
                <a:ext uri="{FF2B5EF4-FFF2-40B4-BE49-F238E27FC236}">
                  <a16:creationId xmlns:a16="http://schemas.microsoft.com/office/drawing/2014/main" id="{D79CAA5B-0035-C8F9-9800-F7CED7BC80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5" name="Gráfico 24" descr="Ordenador contorno">
              <a:extLst>
                <a:ext uri="{FF2B5EF4-FFF2-40B4-BE49-F238E27FC236}">
                  <a16:creationId xmlns:a16="http://schemas.microsoft.com/office/drawing/2014/main" id="{73DE1593-991C-EB55-F7CD-D523EEE4E5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6" name="Gráfico 25" descr="Ordenador contorno">
              <a:extLst>
                <a:ext uri="{FF2B5EF4-FFF2-40B4-BE49-F238E27FC236}">
                  <a16:creationId xmlns:a16="http://schemas.microsoft.com/office/drawing/2014/main" id="{9FF1DDB6-8287-5233-0CB5-417A46E4C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8" name="Gráfico 27" descr="Ordenador contorno">
              <a:extLst>
                <a:ext uri="{FF2B5EF4-FFF2-40B4-BE49-F238E27FC236}">
                  <a16:creationId xmlns:a16="http://schemas.microsoft.com/office/drawing/2014/main" id="{98899F99-D6DC-30CF-32E0-E8478E395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grpSp>
        <p:nvGrpSpPr>
          <p:cNvPr id="20611" name="Grupo 20610">
            <a:extLst>
              <a:ext uri="{FF2B5EF4-FFF2-40B4-BE49-F238E27FC236}">
                <a16:creationId xmlns:a16="http://schemas.microsoft.com/office/drawing/2014/main" id="{EF3FB317-DB8C-8FE4-E467-EF4D6A84C739}"/>
              </a:ext>
            </a:extLst>
          </p:cNvPr>
          <p:cNvGrpSpPr/>
          <p:nvPr/>
        </p:nvGrpSpPr>
        <p:grpSpPr>
          <a:xfrm>
            <a:off x="4866570" y="2291027"/>
            <a:ext cx="2873782" cy="3131652"/>
            <a:chOff x="3059832" y="1268759"/>
            <a:chExt cx="1755888" cy="1755887"/>
          </a:xfrm>
        </p:grpSpPr>
        <p:pic>
          <p:nvPicPr>
            <p:cNvPr id="20610" name="Gráfico 20609" descr="Nube contorno">
              <a:extLst>
                <a:ext uri="{FF2B5EF4-FFF2-40B4-BE49-F238E27FC236}">
                  <a16:creationId xmlns:a16="http://schemas.microsoft.com/office/drawing/2014/main" id="{E3EAEE67-0959-7E6E-0CF2-5165914A8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9832" y="1268759"/>
              <a:ext cx="1755888" cy="1755887"/>
            </a:xfrm>
            <a:prstGeom prst="rect">
              <a:avLst/>
            </a:prstGeom>
          </p:spPr>
        </p:pic>
        <p:grpSp>
          <p:nvGrpSpPr>
            <p:cNvPr id="42" name="Grupo 41">
              <a:extLst>
                <a:ext uri="{FF2B5EF4-FFF2-40B4-BE49-F238E27FC236}">
                  <a16:creationId xmlns:a16="http://schemas.microsoft.com/office/drawing/2014/main" id="{E666DBD8-4812-6F9C-A533-CEB918D3365B}"/>
                </a:ext>
              </a:extLst>
            </p:cNvPr>
            <p:cNvGrpSpPr/>
            <p:nvPr/>
          </p:nvGrpSpPr>
          <p:grpSpPr>
            <a:xfrm>
              <a:off x="3872734" y="2000156"/>
              <a:ext cx="555250" cy="588523"/>
              <a:chOff x="4048010" y="1938042"/>
              <a:chExt cx="555250" cy="599134"/>
            </a:xfrm>
          </p:grpSpPr>
          <p:pic>
            <p:nvPicPr>
              <p:cNvPr id="20" name="Imagen 19" descr="Una captura de pantalla de un celular con la imagen de una caricatura&#10;&#10;Descripción generada automáticamente con confianza baja">
                <a:extLst>
                  <a:ext uri="{FF2B5EF4-FFF2-40B4-BE49-F238E27FC236}">
                    <a16:creationId xmlns:a16="http://schemas.microsoft.com/office/drawing/2014/main" id="{50DCF30B-A85A-F4F4-B2E4-B28D55601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p:spPr>
          </p:pic>
          <p:sp>
            <p:nvSpPr>
              <p:cNvPr id="40" name="Rectángulo 39">
                <a:extLst>
                  <a:ext uri="{FF2B5EF4-FFF2-40B4-BE49-F238E27FC236}">
                    <a16:creationId xmlns:a16="http://schemas.microsoft.com/office/drawing/2014/main" id="{78E74E00-8281-29FB-D623-7AFC151E2A45}"/>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a:ln w="0"/>
                    <a:solidFill>
                      <a:schemeClr val="tx1"/>
                    </a:solidFill>
                    <a:effectLst>
                      <a:outerShdw blurRad="38100" dist="19050" dir="2700000" algn="tl" rotWithShape="0">
                        <a:schemeClr val="dk1">
                          <a:alpha val="40000"/>
                        </a:schemeClr>
                      </a:outerShdw>
                    </a:effectLst>
                  </a:rPr>
                  <a:t>GAIA</a:t>
                </a:r>
              </a:p>
            </p:txBody>
          </p:sp>
        </p:grpSp>
        <p:pic>
          <p:nvPicPr>
            <p:cNvPr id="44" name="Gráfico 43" descr="Servidor con relleno sólido">
              <a:extLst>
                <a:ext uri="{FF2B5EF4-FFF2-40B4-BE49-F238E27FC236}">
                  <a16:creationId xmlns:a16="http://schemas.microsoft.com/office/drawing/2014/main" id="{B34E3ADE-D468-E0DF-25F4-6F0017DD38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34753" y="2000157"/>
              <a:ext cx="529208" cy="529208"/>
            </a:xfrm>
            <a:prstGeom prst="rect">
              <a:avLst/>
            </a:prstGeom>
          </p:spPr>
        </p:pic>
        <p:sp>
          <p:nvSpPr>
            <p:cNvPr id="20608" name="Rectángulo 20607">
              <a:extLst>
                <a:ext uri="{FF2B5EF4-FFF2-40B4-BE49-F238E27FC236}">
                  <a16:creationId xmlns:a16="http://schemas.microsoft.com/office/drawing/2014/main" id="{59783864-BA0C-C309-AEEC-483FF466449C}"/>
                </a:ext>
              </a:extLst>
            </p:cNvPr>
            <p:cNvSpPr/>
            <p:nvPr/>
          </p:nvSpPr>
          <p:spPr>
            <a:xfrm>
              <a:off x="3416552" y="2588915"/>
              <a:ext cx="1094817" cy="293365"/>
            </a:xfrm>
            <a:prstGeom prst="rect">
              <a:avLst/>
            </a:prstGeom>
            <a:noFill/>
          </p:spPr>
          <p:txBody>
            <a:bodyPr wrap="none" lIns="91440" tIns="45720" rIns="91440" bIns="45720">
              <a:spAutoFit/>
            </a:bodyPr>
            <a:lstStyle/>
            <a:p>
              <a:pPr algn="ctr"/>
              <a:r>
                <a:rPr lang="es-ES" sz="2800" b="0" cap="none" spc="0">
                  <a:ln w="0"/>
                  <a:solidFill>
                    <a:schemeClr val="tx1"/>
                  </a:solidFill>
                  <a:effectLst>
                    <a:outerShdw blurRad="38100" dist="19050" dir="2700000" algn="tl" rotWithShape="0">
                      <a:schemeClr val="dk1">
                        <a:alpha val="40000"/>
                      </a:schemeClr>
                    </a:outerShdw>
                  </a:effectLst>
                </a:rPr>
                <a:t>REST API</a:t>
              </a:r>
            </a:p>
          </p:txBody>
        </p:sp>
      </p:grpSp>
      <p:grpSp>
        <p:nvGrpSpPr>
          <p:cNvPr id="20619" name="Grupo 20618">
            <a:extLst>
              <a:ext uri="{FF2B5EF4-FFF2-40B4-BE49-F238E27FC236}">
                <a16:creationId xmlns:a16="http://schemas.microsoft.com/office/drawing/2014/main" id="{07264D74-A44C-AA3D-D6CC-43C6072965B8}"/>
              </a:ext>
            </a:extLst>
          </p:cNvPr>
          <p:cNvGrpSpPr/>
          <p:nvPr/>
        </p:nvGrpSpPr>
        <p:grpSpPr>
          <a:xfrm>
            <a:off x="1086970" y="3442482"/>
            <a:ext cx="1262664" cy="1270896"/>
            <a:chOff x="1331640" y="1988840"/>
            <a:chExt cx="944488" cy="936532"/>
          </a:xfrm>
        </p:grpSpPr>
        <p:pic>
          <p:nvPicPr>
            <p:cNvPr id="20620" name="Gráfico 20619" descr="Ordenador contorno">
              <a:extLst>
                <a:ext uri="{FF2B5EF4-FFF2-40B4-BE49-F238E27FC236}">
                  <a16:creationId xmlns:a16="http://schemas.microsoft.com/office/drawing/2014/main" id="{BF101F55-F545-DF68-D4EC-8382A71F75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20621" name="Gráfico 20620" descr="Ordenador contorno">
              <a:extLst>
                <a:ext uri="{FF2B5EF4-FFF2-40B4-BE49-F238E27FC236}">
                  <a16:creationId xmlns:a16="http://schemas.microsoft.com/office/drawing/2014/main" id="{EE20DF68-143E-9978-F48C-08CB5848C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0622" name="Gráfico 20621" descr="Ordenador contorno">
              <a:extLst>
                <a:ext uri="{FF2B5EF4-FFF2-40B4-BE49-F238E27FC236}">
                  <a16:creationId xmlns:a16="http://schemas.microsoft.com/office/drawing/2014/main" id="{D74A5C72-E449-B337-DAC5-C5459B66D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0623" name="Gráfico 20622" descr="Ordenador contorno">
              <a:extLst>
                <a:ext uri="{FF2B5EF4-FFF2-40B4-BE49-F238E27FC236}">
                  <a16:creationId xmlns:a16="http://schemas.microsoft.com/office/drawing/2014/main" id="{EB58C8D0-8B42-B4E8-FF94-E28AF4F1E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0624" name="Gráfico 20623" descr="Ordenador contorno">
              <a:extLst>
                <a:ext uri="{FF2B5EF4-FFF2-40B4-BE49-F238E27FC236}">
                  <a16:creationId xmlns:a16="http://schemas.microsoft.com/office/drawing/2014/main" id="{F871D6B0-1C15-E39F-122E-935115836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0625" name="Gráfico 20624" descr="Ordenador contorno">
              <a:extLst>
                <a:ext uri="{FF2B5EF4-FFF2-40B4-BE49-F238E27FC236}">
                  <a16:creationId xmlns:a16="http://schemas.microsoft.com/office/drawing/2014/main" id="{B25E62C6-8937-4857-3F9F-F7DDD4670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grpSp>
        <p:nvGrpSpPr>
          <p:cNvPr id="20626" name="Grupo 20625">
            <a:extLst>
              <a:ext uri="{FF2B5EF4-FFF2-40B4-BE49-F238E27FC236}">
                <a16:creationId xmlns:a16="http://schemas.microsoft.com/office/drawing/2014/main" id="{7292BC4A-F60B-7820-A742-1D8133CF8771}"/>
              </a:ext>
            </a:extLst>
          </p:cNvPr>
          <p:cNvGrpSpPr/>
          <p:nvPr/>
        </p:nvGrpSpPr>
        <p:grpSpPr>
          <a:xfrm>
            <a:off x="1149096" y="5190930"/>
            <a:ext cx="1262664" cy="1270896"/>
            <a:chOff x="1331640" y="1988840"/>
            <a:chExt cx="944488" cy="936532"/>
          </a:xfrm>
        </p:grpSpPr>
        <p:pic>
          <p:nvPicPr>
            <p:cNvPr id="20627" name="Gráfico 20626" descr="Ordenador contorno">
              <a:extLst>
                <a:ext uri="{FF2B5EF4-FFF2-40B4-BE49-F238E27FC236}">
                  <a16:creationId xmlns:a16="http://schemas.microsoft.com/office/drawing/2014/main" id="{A24F1A40-246B-182F-88F7-8A23EC871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20631" name="Gráfico 20630" descr="Ordenador contorno">
              <a:extLst>
                <a:ext uri="{FF2B5EF4-FFF2-40B4-BE49-F238E27FC236}">
                  <a16:creationId xmlns:a16="http://schemas.microsoft.com/office/drawing/2014/main" id="{1BED1352-8A21-E9AF-ED8F-DCB51015F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0633" name="Gráfico 20632" descr="Ordenador contorno">
              <a:extLst>
                <a:ext uri="{FF2B5EF4-FFF2-40B4-BE49-F238E27FC236}">
                  <a16:creationId xmlns:a16="http://schemas.microsoft.com/office/drawing/2014/main" id="{C27085BA-3543-B526-0422-72E7F065E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0634" name="Gráfico 20633" descr="Ordenador contorno">
              <a:extLst>
                <a:ext uri="{FF2B5EF4-FFF2-40B4-BE49-F238E27FC236}">
                  <a16:creationId xmlns:a16="http://schemas.microsoft.com/office/drawing/2014/main" id="{98D24944-A59D-0A63-456C-9898800B5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0637" name="Gráfico 20636" descr="Ordenador contorno">
              <a:extLst>
                <a:ext uri="{FF2B5EF4-FFF2-40B4-BE49-F238E27FC236}">
                  <a16:creationId xmlns:a16="http://schemas.microsoft.com/office/drawing/2014/main" id="{E6146D43-DAEB-82E2-A583-BD7128D076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0638" name="Gráfico 20637" descr="Ordenador contorno">
              <a:extLst>
                <a:ext uri="{FF2B5EF4-FFF2-40B4-BE49-F238E27FC236}">
                  <a16:creationId xmlns:a16="http://schemas.microsoft.com/office/drawing/2014/main" id="{697A9523-D91E-8461-5293-7F633A8AF3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pic>
        <p:nvPicPr>
          <p:cNvPr id="20651" name="Gráfico 20650" descr="Aula de clases contorno">
            <a:extLst>
              <a:ext uri="{FF2B5EF4-FFF2-40B4-BE49-F238E27FC236}">
                <a16:creationId xmlns:a16="http://schemas.microsoft.com/office/drawing/2014/main" id="{34BAC8EA-A709-E341-DD96-30ADE2161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66" y="1989328"/>
            <a:ext cx="914400" cy="914400"/>
          </a:xfrm>
          <a:prstGeom prst="rect">
            <a:avLst/>
          </a:prstGeom>
        </p:spPr>
      </p:pic>
      <p:pic>
        <p:nvPicPr>
          <p:cNvPr id="20652" name="Gráfico 20651" descr="Aula de clases contorno">
            <a:extLst>
              <a:ext uri="{FF2B5EF4-FFF2-40B4-BE49-F238E27FC236}">
                <a16:creationId xmlns:a16="http://schemas.microsoft.com/office/drawing/2014/main" id="{ABC63856-62E2-E6F7-91AA-06179024D8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06" y="3585812"/>
            <a:ext cx="914400" cy="914400"/>
          </a:xfrm>
          <a:prstGeom prst="rect">
            <a:avLst/>
          </a:prstGeom>
        </p:spPr>
      </p:pic>
      <p:pic>
        <p:nvPicPr>
          <p:cNvPr id="20653" name="Gráfico 20652" descr="Aula de clases contorno">
            <a:extLst>
              <a:ext uri="{FF2B5EF4-FFF2-40B4-BE49-F238E27FC236}">
                <a16:creationId xmlns:a16="http://schemas.microsoft.com/office/drawing/2014/main" id="{AE5048D0-05D5-9CDA-A65B-2253928EC2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00" y="5376858"/>
            <a:ext cx="914400" cy="914400"/>
          </a:xfrm>
          <a:prstGeom prst="rect">
            <a:avLst/>
          </a:prstGeom>
        </p:spPr>
      </p:pic>
      <p:grpSp>
        <p:nvGrpSpPr>
          <p:cNvPr id="6161" name="Grupo 6160">
            <a:extLst>
              <a:ext uri="{FF2B5EF4-FFF2-40B4-BE49-F238E27FC236}">
                <a16:creationId xmlns:a16="http://schemas.microsoft.com/office/drawing/2014/main" id="{A749DA9E-DB26-9E7D-BB41-4BFFF49E5E50}"/>
              </a:ext>
            </a:extLst>
          </p:cNvPr>
          <p:cNvGrpSpPr/>
          <p:nvPr/>
        </p:nvGrpSpPr>
        <p:grpSpPr>
          <a:xfrm>
            <a:off x="7577953" y="3645024"/>
            <a:ext cx="1672363" cy="987355"/>
            <a:chOff x="7577953" y="3942629"/>
            <a:chExt cx="1672363" cy="987355"/>
          </a:xfrm>
        </p:grpSpPr>
        <p:pic>
          <p:nvPicPr>
            <p:cNvPr id="20655" name="Gráfico 20654" descr="Base de datos contorno">
              <a:extLst>
                <a:ext uri="{FF2B5EF4-FFF2-40B4-BE49-F238E27FC236}">
                  <a16:creationId xmlns:a16="http://schemas.microsoft.com/office/drawing/2014/main" id="{0F4995DA-18A6-55B5-F2A7-9ED44FF28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62961" y="3942629"/>
              <a:ext cx="987355" cy="987355"/>
            </a:xfrm>
            <a:prstGeom prst="rect">
              <a:avLst/>
            </a:prstGeom>
          </p:spPr>
        </p:pic>
        <p:cxnSp>
          <p:nvCxnSpPr>
            <p:cNvPr id="20657" name="Conector recto de flecha 20656">
              <a:extLst>
                <a:ext uri="{FF2B5EF4-FFF2-40B4-BE49-F238E27FC236}">
                  <a16:creationId xmlns:a16="http://schemas.microsoft.com/office/drawing/2014/main" id="{29B9EB3F-F614-DA94-7335-178AA042398D}"/>
                </a:ext>
              </a:extLst>
            </p:cNvPr>
            <p:cNvCxnSpPr>
              <a:cxnSpLocks/>
            </p:cNvCxnSpPr>
            <p:nvPr/>
          </p:nvCxnSpPr>
          <p:spPr>
            <a:xfrm flipV="1">
              <a:off x="7577953" y="4365459"/>
              <a:ext cx="772300" cy="1"/>
            </a:xfrm>
            <a:prstGeom prst="straightConnector1">
              <a:avLst/>
            </a:prstGeom>
            <a:ln w="41275">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0659" name="Conector recto de flecha 20658">
              <a:extLst>
                <a:ext uri="{FF2B5EF4-FFF2-40B4-BE49-F238E27FC236}">
                  <a16:creationId xmlns:a16="http://schemas.microsoft.com/office/drawing/2014/main" id="{0ED729DE-2C32-9681-576D-5010D628830E}"/>
                </a:ext>
              </a:extLst>
            </p:cNvPr>
            <p:cNvCxnSpPr>
              <a:cxnSpLocks/>
            </p:cNvCxnSpPr>
            <p:nvPr/>
          </p:nvCxnSpPr>
          <p:spPr>
            <a:xfrm flipV="1">
              <a:off x="7577953" y="4526104"/>
              <a:ext cx="772300" cy="1"/>
            </a:xfrm>
            <a:prstGeom prst="straightConnector1">
              <a:avLst/>
            </a:prstGeom>
            <a:ln w="41275">
              <a:solidFill>
                <a:srgbClr val="0070C0"/>
              </a:solidFill>
              <a:headEnd type="stealth"/>
              <a:tailEnd type="none"/>
            </a:ln>
          </p:spPr>
          <p:style>
            <a:lnRef idx="2">
              <a:schemeClr val="accent1"/>
            </a:lnRef>
            <a:fillRef idx="0">
              <a:schemeClr val="accent1"/>
            </a:fillRef>
            <a:effectRef idx="1">
              <a:schemeClr val="accent1"/>
            </a:effectRef>
            <a:fontRef idx="minor">
              <a:schemeClr val="tx1"/>
            </a:fontRef>
          </p:style>
        </p:cxnSp>
      </p:grpSp>
      <p:cxnSp>
        <p:nvCxnSpPr>
          <p:cNvPr id="6169" name="Conector recto de flecha 6168">
            <a:extLst>
              <a:ext uri="{FF2B5EF4-FFF2-40B4-BE49-F238E27FC236}">
                <a16:creationId xmlns:a16="http://schemas.microsoft.com/office/drawing/2014/main" id="{166178F5-72F3-CEA1-0F21-4BD848D577B9}"/>
              </a:ext>
            </a:extLst>
          </p:cNvPr>
          <p:cNvCxnSpPr>
            <a:cxnSpLocks/>
          </p:cNvCxnSpPr>
          <p:nvPr/>
        </p:nvCxnSpPr>
        <p:spPr>
          <a:xfrm flipV="1">
            <a:off x="2844048" y="4093133"/>
            <a:ext cx="2160000" cy="36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72" name="Conector recto de flecha 6171">
            <a:extLst>
              <a:ext uri="{FF2B5EF4-FFF2-40B4-BE49-F238E27FC236}">
                <a16:creationId xmlns:a16="http://schemas.microsoft.com/office/drawing/2014/main" id="{92893433-4BE3-C1DA-3305-946BF6858BBC}"/>
              </a:ext>
            </a:extLst>
          </p:cNvPr>
          <p:cNvCxnSpPr>
            <a:cxnSpLocks/>
          </p:cNvCxnSpPr>
          <p:nvPr/>
        </p:nvCxnSpPr>
        <p:spPr>
          <a:xfrm flipV="1">
            <a:off x="2844048" y="4245533"/>
            <a:ext cx="2160000" cy="3684"/>
          </a:xfrm>
          <a:prstGeom prst="straightConnector1">
            <a:avLst/>
          </a:prstGeom>
          <a:ln>
            <a:headEnd type="stealth"/>
            <a:tailEnd type="none"/>
          </a:ln>
        </p:spPr>
        <p:style>
          <a:lnRef idx="2">
            <a:schemeClr val="accent2"/>
          </a:lnRef>
          <a:fillRef idx="0">
            <a:schemeClr val="accent2"/>
          </a:fillRef>
          <a:effectRef idx="1">
            <a:schemeClr val="accent2"/>
          </a:effectRef>
          <a:fontRef idx="minor">
            <a:schemeClr val="tx1"/>
          </a:fontRef>
        </p:style>
      </p:cxnSp>
      <p:sp>
        <p:nvSpPr>
          <p:cNvPr id="7" name="Título 1">
            <a:extLst>
              <a:ext uri="{FF2B5EF4-FFF2-40B4-BE49-F238E27FC236}">
                <a16:creationId xmlns:a16="http://schemas.microsoft.com/office/drawing/2014/main" id="{DF2AD389-F3A8-C0B9-0B3C-9F201AE9E540}"/>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5.1.- Funcionamiento del sistema</a:t>
            </a:r>
          </a:p>
        </p:txBody>
      </p:sp>
      <p:sp>
        <p:nvSpPr>
          <p:cNvPr id="63" name="Rectángulo 62">
            <a:extLst>
              <a:ext uri="{FF2B5EF4-FFF2-40B4-BE49-F238E27FC236}">
                <a16:creationId xmlns:a16="http://schemas.microsoft.com/office/drawing/2014/main" id="{91B96BED-1E57-0E90-A04B-71DDF801BCA1}"/>
              </a:ext>
            </a:extLst>
          </p:cNvPr>
          <p:cNvSpPr/>
          <p:nvPr/>
        </p:nvSpPr>
        <p:spPr>
          <a:xfrm>
            <a:off x="3327645" y="3993105"/>
            <a:ext cx="1351652"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NEXT STATE</a:t>
            </a:r>
          </a:p>
        </p:txBody>
      </p:sp>
      <p:sp>
        <p:nvSpPr>
          <p:cNvPr id="20616" name="Rectángulo 20615">
            <a:extLst>
              <a:ext uri="{FF2B5EF4-FFF2-40B4-BE49-F238E27FC236}">
                <a16:creationId xmlns:a16="http://schemas.microsoft.com/office/drawing/2014/main" id="{536E6AD6-7B07-7A0A-49B3-5FE186CED497}"/>
              </a:ext>
            </a:extLst>
          </p:cNvPr>
          <p:cNvSpPr/>
          <p:nvPr/>
        </p:nvSpPr>
        <p:spPr>
          <a:xfrm>
            <a:off x="3494690" y="4167491"/>
            <a:ext cx="998991"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JSON NEXT STATE</a:t>
            </a:r>
          </a:p>
        </p:txBody>
      </p:sp>
    </p:spTree>
    <p:extLst>
      <p:ext uri="{BB962C8B-B14F-4D97-AF65-F5344CB8AC3E}">
        <p14:creationId xmlns:p14="http://schemas.microsoft.com/office/powerpoint/2010/main" val="174892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6172"/>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0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06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9" name="Google Shape;238;p20">
            <a:extLst>
              <a:ext uri="{FF2B5EF4-FFF2-40B4-BE49-F238E27FC236}">
                <a16:creationId xmlns:a16="http://schemas.microsoft.com/office/drawing/2014/main" id="{120AE557-612B-486D-1C79-7C037C8287C7}"/>
              </a:ext>
            </a:extLst>
          </p:cNvPr>
          <p:cNvSpPr>
            <a:spLocks noChangeArrowheads="1"/>
          </p:cNvSpPr>
          <p:nvPr/>
        </p:nvSpPr>
        <p:spPr bwMode="auto">
          <a:xfrm>
            <a:off x="1343229" y="2826337"/>
            <a:ext cx="612000" cy="612002"/>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lIns="91425" tIns="45700" rIns="91425" bIns="4570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700"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Calibri" panose="020F0502020204030204" pitchFamily="34" charset="0"/>
              </a:rPr>
              <a:t>START</a:t>
            </a:r>
          </a:p>
        </p:txBody>
      </p:sp>
      <p:cxnSp>
        <p:nvCxnSpPr>
          <p:cNvPr id="20491" name="Google Shape;240;p20">
            <a:extLst>
              <a:ext uri="{FF2B5EF4-FFF2-40B4-BE49-F238E27FC236}">
                <a16:creationId xmlns:a16="http://schemas.microsoft.com/office/drawing/2014/main" id="{77E4BD3A-E188-879B-B0B3-37BE161B96E8}"/>
              </a:ext>
            </a:extLst>
          </p:cNvPr>
          <p:cNvCxnSpPr>
            <a:cxnSpLocks noChangeShapeType="1"/>
            <a:stCxn id="20489" idx="6"/>
            <a:endCxn id="20483" idx="1"/>
          </p:cNvCxnSpPr>
          <p:nvPr/>
        </p:nvCxnSpPr>
        <p:spPr bwMode="auto">
          <a:xfrm flipV="1">
            <a:off x="1955229" y="3122541"/>
            <a:ext cx="1112223" cy="9797"/>
          </a:xfrm>
          <a:prstGeom prst="straightConnector1">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cxnSp>
        <p:nvCxnSpPr>
          <p:cNvPr id="20495" name="Google Shape;250;p20">
            <a:extLst>
              <a:ext uri="{FF2B5EF4-FFF2-40B4-BE49-F238E27FC236}">
                <a16:creationId xmlns:a16="http://schemas.microsoft.com/office/drawing/2014/main" id="{F15DEED4-78B4-A264-18AF-2E00F4AAE04B}"/>
              </a:ext>
            </a:extLst>
          </p:cNvPr>
          <p:cNvCxnSpPr>
            <a:cxnSpLocks noChangeShapeType="1"/>
            <a:stCxn id="20665" idx="0"/>
            <a:endCxn id="6179" idx="1"/>
          </p:cNvCxnSpPr>
          <p:nvPr/>
        </p:nvCxnSpPr>
        <p:spPr bwMode="auto">
          <a:xfrm rot="5400000" flipH="1" flipV="1">
            <a:off x="4328426" y="3707946"/>
            <a:ext cx="828853" cy="197528"/>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483" name="Google Shape;230;p20">
            <a:extLst>
              <a:ext uri="{FF2B5EF4-FFF2-40B4-BE49-F238E27FC236}">
                <a16:creationId xmlns:a16="http://schemas.microsoft.com/office/drawing/2014/main" id="{4CE86B37-3583-2B84-B8B0-0B2BBE518CC2}"/>
              </a:ext>
            </a:extLst>
          </p:cNvPr>
          <p:cNvSpPr>
            <a:spLocks noChangeArrowheads="1"/>
          </p:cNvSpPr>
          <p:nvPr/>
        </p:nvSpPr>
        <p:spPr bwMode="auto">
          <a:xfrm>
            <a:off x="3067452" y="2993441"/>
            <a:ext cx="828000" cy="2582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600" b="1">
                <a:solidFill>
                  <a:srgbClr val="FFFFFF"/>
                </a:solidFill>
                <a:effectLst>
                  <a:outerShdw blurRad="38100" dist="38100" dir="2700000" algn="tl">
                    <a:srgbClr val="000000">
                      <a:alpha val="43137"/>
                    </a:srgbClr>
                  </a:outerShdw>
                </a:effectLst>
                <a:latin typeface="Roboto"/>
                <a:ea typeface="Roboto"/>
                <a:cs typeface="Roboto"/>
                <a:sym typeface="Roboto"/>
              </a:rPr>
              <a:t>IDENTIFICAR EQUIPO</a:t>
            </a:r>
            <a:endParaRPr lang="es-ES" altLang="es-ES" sz="900" b="1">
              <a:effectLst>
                <a:outerShdw blurRad="38100" dist="38100" dir="2700000" algn="tl">
                  <a:srgbClr val="000000">
                    <a:alpha val="43137"/>
                  </a:srgbClr>
                </a:outerShdw>
              </a:effectLst>
            </a:endParaRPr>
          </a:p>
        </p:txBody>
      </p:sp>
      <p:cxnSp>
        <p:nvCxnSpPr>
          <p:cNvPr id="34" name="Google Shape;240;p20">
            <a:extLst>
              <a:ext uri="{FF2B5EF4-FFF2-40B4-BE49-F238E27FC236}">
                <a16:creationId xmlns:a16="http://schemas.microsoft.com/office/drawing/2014/main" id="{7EDFF426-3CD7-1438-1C15-6FE464F91942}"/>
              </a:ext>
            </a:extLst>
          </p:cNvPr>
          <p:cNvCxnSpPr>
            <a:cxnSpLocks noChangeShapeType="1"/>
            <a:stCxn id="14" idx="3"/>
            <a:endCxn id="20489" idx="2"/>
          </p:cNvCxnSpPr>
          <p:nvPr/>
        </p:nvCxnSpPr>
        <p:spPr bwMode="auto">
          <a:xfrm flipV="1">
            <a:off x="899592" y="3132338"/>
            <a:ext cx="443637" cy="13442"/>
          </a:xfrm>
          <a:prstGeom prst="straightConnector1">
            <a:avLst/>
          </a:prstGeom>
          <a:ln w="19050" cap="flat" cmpd="sng" algn="ctr">
            <a:solidFill>
              <a:schemeClr val="accent2"/>
            </a:solidFill>
            <a:prstDash val="dash"/>
            <a:round/>
            <a:headEnd type="none" w="med" len="med"/>
            <a:tailEnd type="arrow"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sp>
        <p:nvSpPr>
          <p:cNvPr id="37" name="Google Shape;243;p20">
            <a:extLst>
              <a:ext uri="{FF2B5EF4-FFF2-40B4-BE49-F238E27FC236}">
                <a16:creationId xmlns:a16="http://schemas.microsoft.com/office/drawing/2014/main" id="{31D04AC7-01C6-2E25-38C2-72BA9C6464ED}"/>
              </a:ext>
            </a:extLst>
          </p:cNvPr>
          <p:cNvSpPr/>
          <p:nvPr/>
        </p:nvSpPr>
        <p:spPr>
          <a:xfrm>
            <a:off x="2750034" y="3448763"/>
            <a:ext cx="1461926" cy="799825"/>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ctr">
              <a:spcBef>
                <a:spcPts val="0"/>
              </a:spcBef>
              <a:spcAft>
                <a:spcPts val="0"/>
              </a:spcAft>
              <a:defRPr/>
            </a:pPr>
            <a:r>
              <a:rPr lang="es-ES" altLang="es-ES" sz="600" b="1" dirty="0">
                <a:solidFill>
                  <a:srgbClr val="FFFFFF"/>
                </a:solidFill>
                <a:effectLst>
                  <a:outerShdw blurRad="38100" dist="38100" dir="2700000" algn="tl">
                    <a:srgbClr val="000000">
                      <a:alpha val="43137"/>
                    </a:srgbClr>
                  </a:outerShdw>
                </a:effectLst>
                <a:latin typeface="Roboto"/>
                <a:ea typeface="Roboto"/>
                <a:cs typeface="Roboto"/>
                <a:sym typeface="Roboto"/>
              </a:rPr>
              <a:t>- SESION INICIADA</a:t>
            </a:r>
            <a:br>
              <a:rPr lang="es-ES" altLang="es-ES" sz="600" b="1" dirty="0">
                <a:solidFill>
                  <a:srgbClr val="FFFFFF"/>
                </a:solidFill>
                <a:effectLst>
                  <a:outerShdw blurRad="38100" dist="38100" dir="2700000" algn="tl">
                    <a:srgbClr val="000000">
                      <a:alpha val="43137"/>
                    </a:srgbClr>
                  </a:outerShdw>
                </a:effectLst>
                <a:latin typeface="Roboto"/>
                <a:ea typeface="Roboto"/>
                <a:cs typeface="Roboto"/>
                <a:sym typeface="Roboto"/>
              </a:rPr>
            </a:br>
            <a:endParaRPr lang="es-ES" altLang="es-ES" sz="600" b="1" dirty="0">
              <a:solidFill>
                <a:srgbClr val="FFFFFF"/>
              </a:solidFill>
              <a:effectLst>
                <a:outerShdw blurRad="38100" dist="38100" dir="2700000" algn="tl">
                  <a:srgbClr val="000000">
                    <a:alpha val="43137"/>
                  </a:srgbClr>
                </a:outerShdw>
              </a:effectLst>
              <a:latin typeface="Roboto"/>
              <a:ea typeface="Roboto"/>
              <a:cs typeface="Roboto"/>
              <a:sym typeface="Roboto"/>
            </a:endParaRPr>
          </a:p>
          <a:p>
            <a:pPr algn="ctr">
              <a:spcBef>
                <a:spcPts val="0"/>
              </a:spcBef>
              <a:spcAft>
                <a:spcPts val="0"/>
              </a:spcAft>
              <a:defRPr/>
            </a:pPr>
            <a:r>
              <a:rPr lang="es-ES" altLang="es-ES" sz="600" b="1" dirty="0">
                <a:solidFill>
                  <a:srgbClr val="FFFFFF"/>
                </a:solidFill>
                <a:effectLst>
                  <a:outerShdw blurRad="38100" dist="38100" dir="2700000" algn="tl">
                    <a:srgbClr val="000000">
                      <a:alpha val="43137"/>
                    </a:srgbClr>
                  </a:outerShdw>
                </a:effectLst>
                <a:latin typeface="Roboto"/>
                <a:ea typeface="Roboto"/>
                <a:cs typeface="Roboto"/>
                <a:sym typeface="Roboto"/>
              </a:rPr>
              <a:t>- GREENAULAS O EQUIPO DESACTIVADO</a:t>
            </a:r>
          </a:p>
        </p:txBody>
      </p:sp>
      <p:sp>
        <p:nvSpPr>
          <p:cNvPr id="45" name="Google Shape;230;p20">
            <a:extLst>
              <a:ext uri="{FF2B5EF4-FFF2-40B4-BE49-F238E27FC236}">
                <a16:creationId xmlns:a16="http://schemas.microsoft.com/office/drawing/2014/main" id="{6EAFB470-2FB9-A268-B10F-15D63197EEE8}"/>
              </a:ext>
            </a:extLst>
          </p:cNvPr>
          <p:cNvSpPr>
            <a:spLocks noChangeArrowheads="1"/>
          </p:cNvSpPr>
          <p:nvPr/>
        </p:nvSpPr>
        <p:spPr bwMode="auto">
          <a:xfrm>
            <a:off x="4736696" y="1990410"/>
            <a:ext cx="828000" cy="360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800" b="1">
                <a:solidFill>
                  <a:srgbClr val="FFFFFF"/>
                </a:solidFill>
                <a:effectLst>
                  <a:outerShdw blurRad="38100" dist="38100" dir="2700000" algn="tl">
                    <a:srgbClr val="000000">
                      <a:alpha val="43137"/>
                    </a:srgbClr>
                  </a:outerShdw>
                </a:effectLst>
                <a:latin typeface="Roboto"/>
                <a:ea typeface="Roboto"/>
                <a:cs typeface="Roboto"/>
                <a:sym typeface="Roboto"/>
              </a:rPr>
              <a:t>CONSULTAR RESERVAS</a:t>
            </a:r>
            <a:endParaRPr lang="es-ES" altLang="es-ES" sz="800" b="1">
              <a:solidFill>
                <a:srgbClr val="FFFFFF"/>
              </a:solidFill>
              <a:effectLst>
                <a:outerShdw blurRad="38100" dist="38100" dir="2700000" algn="tl">
                  <a:srgbClr val="000000">
                    <a:alpha val="43137"/>
                  </a:srgbClr>
                </a:outerShdw>
              </a:effectLst>
              <a:latin typeface="Roboto"/>
              <a:ea typeface="Roboto"/>
              <a:cs typeface="Roboto"/>
            </a:endParaRPr>
          </a:p>
        </p:txBody>
      </p:sp>
      <p:cxnSp>
        <p:nvCxnSpPr>
          <p:cNvPr id="49" name="Google Shape;250;p20">
            <a:extLst>
              <a:ext uri="{FF2B5EF4-FFF2-40B4-BE49-F238E27FC236}">
                <a16:creationId xmlns:a16="http://schemas.microsoft.com/office/drawing/2014/main" id="{2F9A41DB-BCA8-B18B-2D8D-3D8B1ACD7CF9}"/>
              </a:ext>
            </a:extLst>
          </p:cNvPr>
          <p:cNvCxnSpPr>
            <a:cxnSpLocks noChangeShapeType="1"/>
            <a:stCxn id="20665" idx="3"/>
            <a:endCxn id="6147" idx="2"/>
          </p:cNvCxnSpPr>
          <p:nvPr/>
        </p:nvCxnSpPr>
        <p:spPr bwMode="auto">
          <a:xfrm flipV="1">
            <a:off x="5364088" y="4016813"/>
            <a:ext cx="196551" cy="420323"/>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52" name="CuadroTexto 51">
            <a:extLst>
              <a:ext uri="{FF2B5EF4-FFF2-40B4-BE49-F238E27FC236}">
                <a16:creationId xmlns:a16="http://schemas.microsoft.com/office/drawing/2014/main" id="{108EF9CE-8DAC-518C-2C0C-E372D798821C}"/>
              </a:ext>
            </a:extLst>
          </p:cNvPr>
          <p:cNvSpPr txBox="1"/>
          <p:nvPr/>
        </p:nvSpPr>
        <p:spPr>
          <a:xfrm>
            <a:off x="4622347" y="3470811"/>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cxnSp>
        <p:nvCxnSpPr>
          <p:cNvPr id="59" name="Google Shape;250;p20">
            <a:extLst>
              <a:ext uri="{FF2B5EF4-FFF2-40B4-BE49-F238E27FC236}">
                <a16:creationId xmlns:a16="http://schemas.microsoft.com/office/drawing/2014/main" id="{A4D714EB-DAC6-5FA8-3AC5-C34FD7892AE6}"/>
              </a:ext>
            </a:extLst>
          </p:cNvPr>
          <p:cNvCxnSpPr>
            <a:cxnSpLocks noChangeShapeType="1"/>
            <a:stCxn id="6192" idx="1"/>
            <a:endCxn id="14" idx="2"/>
          </p:cNvCxnSpPr>
          <p:nvPr/>
        </p:nvCxnSpPr>
        <p:spPr bwMode="auto">
          <a:xfrm rot="10800000">
            <a:off x="713156" y="3331674"/>
            <a:ext cx="832899" cy="2825467"/>
          </a:xfrm>
          <a:prstGeom prst="bentConnector2">
            <a:avLst/>
          </a:prstGeom>
          <a:ln w="19050" cap="flat" cmpd="sng" algn="ctr">
            <a:solidFill>
              <a:schemeClr val="accent2"/>
            </a:solidFill>
            <a:prstDash val="dash"/>
            <a:round/>
            <a:headEnd type="none" w="med" len="med"/>
            <a:tailEnd type="arrow" w="med" len="med"/>
          </a:ln>
          <a:extLst>
            <a:ext uri="{909E8E84-426E-40DD-AFC4-6F175D3DCCD1}">
              <a14:hiddenFill xmlns:a14="http://schemas.microsoft.com/office/drawing/2010/main">
                <a:noFill/>
              </a14:hiddenFill>
            </a:ext>
          </a:extLst>
        </p:spPr>
        <p:style>
          <a:lnRef idx="0">
            <a:scrgbClr r="0" g="0" b="0"/>
          </a:lnRef>
          <a:fillRef idx="0">
            <a:scrgbClr r="0" g="0" b="0"/>
          </a:fillRef>
          <a:effectRef idx="0">
            <a:scrgbClr r="0" g="0" b="0"/>
          </a:effectRef>
          <a:fontRef idx="minor">
            <a:schemeClr val="tx1"/>
          </a:fontRef>
        </p:style>
      </p:cxnSp>
      <p:sp>
        <p:nvSpPr>
          <p:cNvPr id="6144" name="CuadroTexto 6143">
            <a:extLst>
              <a:ext uri="{FF2B5EF4-FFF2-40B4-BE49-F238E27FC236}">
                <a16:creationId xmlns:a16="http://schemas.microsoft.com/office/drawing/2014/main" id="{C2865C40-8371-E0F6-D637-4C2F857B3AF7}"/>
              </a:ext>
            </a:extLst>
          </p:cNvPr>
          <p:cNvSpPr txBox="1"/>
          <p:nvPr/>
        </p:nvSpPr>
        <p:spPr>
          <a:xfrm>
            <a:off x="5267010" y="4077072"/>
            <a:ext cx="313102"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sp>
        <p:nvSpPr>
          <p:cNvPr id="6147" name="Google Shape;230;p20">
            <a:extLst>
              <a:ext uri="{FF2B5EF4-FFF2-40B4-BE49-F238E27FC236}">
                <a16:creationId xmlns:a16="http://schemas.microsoft.com/office/drawing/2014/main" id="{3FFB0C43-F655-68B7-651D-B4D8142BD8B2}"/>
              </a:ext>
            </a:extLst>
          </p:cNvPr>
          <p:cNvSpPr>
            <a:spLocks noChangeArrowheads="1"/>
          </p:cNvSpPr>
          <p:nvPr/>
        </p:nvSpPr>
        <p:spPr bwMode="auto">
          <a:xfrm>
            <a:off x="5182639" y="3872813"/>
            <a:ext cx="756000" cy="144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500" b="1" dirty="0">
                <a:solidFill>
                  <a:srgbClr val="FFFFFF"/>
                </a:solidFill>
                <a:effectLst>
                  <a:outerShdw blurRad="38100" dist="38100" dir="2700000" algn="tl">
                    <a:srgbClr val="000000">
                      <a:alpha val="43137"/>
                    </a:srgbClr>
                  </a:outerShdw>
                </a:effectLst>
                <a:latin typeface="Roboto"/>
                <a:ea typeface="Roboto"/>
                <a:cs typeface="Roboto"/>
                <a:sym typeface="Roboto"/>
              </a:rPr>
              <a:t>NEXT_STATE = ON</a:t>
            </a:r>
            <a:endParaRPr lang="es-ES" altLang="es-ES" sz="500" b="1" dirty="0">
              <a:effectLst>
                <a:outerShdw blurRad="38100" dist="38100" dir="2700000" algn="tl">
                  <a:srgbClr val="000000">
                    <a:alpha val="43137"/>
                  </a:srgbClr>
                </a:outerShdw>
              </a:effectLst>
            </a:endParaRPr>
          </a:p>
        </p:txBody>
      </p:sp>
      <p:sp>
        <p:nvSpPr>
          <p:cNvPr id="6179" name="Google Shape;243;p20">
            <a:extLst>
              <a:ext uri="{FF2B5EF4-FFF2-40B4-BE49-F238E27FC236}">
                <a16:creationId xmlns:a16="http://schemas.microsoft.com/office/drawing/2014/main" id="{9180AA00-C8C7-D7D6-3DB1-DFEF0DBAA54F}"/>
              </a:ext>
            </a:extLst>
          </p:cNvPr>
          <p:cNvSpPr/>
          <p:nvPr/>
        </p:nvSpPr>
        <p:spPr>
          <a:xfrm>
            <a:off x="4841616" y="3176283"/>
            <a:ext cx="1440000" cy="432000"/>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ctr">
              <a:spcBef>
                <a:spcPts val="0"/>
              </a:spcBef>
              <a:spcAft>
                <a:spcPts val="0"/>
              </a:spcAft>
              <a:defRPr/>
            </a:pPr>
            <a:r>
              <a:rPr lang="es-ES" altLang="es-ES" sz="400" b="1">
                <a:solidFill>
                  <a:srgbClr val="FFFFFF"/>
                </a:solidFill>
                <a:effectLst>
                  <a:outerShdw blurRad="38100" dist="38100" dir="2700000" algn="tl">
                    <a:srgbClr val="000000">
                      <a:alpha val="43137"/>
                    </a:srgbClr>
                  </a:outerShdw>
                </a:effectLst>
                <a:latin typeface="Roboto"/>
                <a:ea typeface="Roboto"/>
                <a:cs typeface="Roboto"/>
                <a:sym typeface="Roboto"/>
              </a:rPr>
              <a:t>IS_NULL(NEXT_STATE)</a:t>
            </a:r>
          </a:p>
        </p:txBody>
      </p:sp>
      <p:cxnSp>
        <p:nvCxnSpPr>
          <p:cNvPr id="6182" name="Google Shape;250;p20">
            <a:extLst>
              <a:ext uri="{FF2B5EF4-FFF2-40B4-BE49-F238E27FC236}">
                <a16:creationId xmlns:a16="http://schemas.microsoft.com/office/drawing/2014/main" id="{06C56890-468D-1603-E0C6-E18E82B4ECD3}"/>
              </a:ext>
            </a:extLst>
          </p:cNvPr>
          <p:cNvCxnSpPr>
            <a:cxnSpLocks noChangeShapeType="1"/>
            <a:stCxn id="6147" idx="0"/>
            <a:endCxn id="6179" idx="2"/>
          </p:cNvCxnSpPr>
          <p:nvPr/>
        </p:nvCxnSpPr>
        <p:spPr bwMode="auto">
          <a:xfrm rot="5400000" flipH="1" flipV="1">
            <a:off x="5428862" y="3740060"/>
            <a:ext cx="264530" cy="977"/>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grpSp>
        <p:nvGrpSpPr>
          <p:cNvPr id="20515" name="Grupo 20514">
            <a:extLst>
              <a:ext uri="{FF2B5EF4-FFF2-40B4-BE49-F238E27FC236}">
                <a16:creationId xmlns:a16="http://schemas.microsoft.com/office/drawing/2014/main" id="{6FFD3ADF-64E5-5A99-2257-248A74865F4E}"/>
              </a:ext>
            </a:extLst>
          </p:cNvPr>
          <p:cNvGrpSpPr/>
          <p:nvPr/>
        </p:nvGrpSpPr>
        <p:grpSpPr>
          <a:xfrm>
            <a:off x="2339752" y="1916832"/>
            <a:ext cx="1561979" cy="512085"/>
            <a:chOff x="3461133" y="1439529"/>
            <a:chExt cx="1561979" cy="512085"/>
          </a:xfrm>
        </p:grpSpPr>
        <p:sp>
          <p:nvSpPr>
            <p:cNvPr id="6203" name="Diagrama de flujo: datos almacenados 6202">
              <a:extLst>
                <a:ext uri="{FF2B5EF4-FFF2-40B4-BE49-F238E27FC236}">
                  <a16:creationId xmlns:a16="http://schemas.microsoft.com/office/drawing/2014/main" id="{E1895ACF-C709-B8CA-BB4E-57BC17D21636}"/>
                </a:ext>
              </a:extLst>
            </p:cNvPr>
            <p:cNvSpPr/>
            <p:nvPr/>
          </p:nvSpPr>
          <p:spPr>
            <a:xfrm>
              <a:off x="3461133" y="1446789"/>
              <a:ext cx="1441450" cy="50482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s-ES" sz="1100" b="1">
                <a:solidFill>
                  <a:srgbClr val="FFFFFF"/>
                </a:solidFill>
                <a:effectLst>
                  <a:outerShdw blurRad="38100" dist="38100" dir="2700000" algn="tl">
                    <a:srgbClr val="000000">
                      <a:alpha val="43137"/>
                    </a:srgbClr>
                  </a:outerShdw>
                </a:effectLst>
                <a:latin typeface="Roboto"/>
                <a:ea typeface="Roboto"/>
                <a:cs typeface="Roboto"/>
              </a:endParaRPr>
            </a:p>
          </p:txBody>
        </p:sp>
        <p:pic>
          <p:nvPicPr>
            <p:cNvPr id="6204" name="Imagen 6203">
              <a:extLst>
                <a:ext uri="{FF2B5EF4-FFF2-40B4-BE49-F238E27FC236}">
                  <a16:creationId xmlns:a16="http://schemas.microsoft.com/office/drawing/2014/main" id="{3119D031-E72C-8A2F-F4B1-335693E1A7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127" y="1439529"/>
              <a:ext cx="11721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Gráfico 20504" descr="Base de datos contorno">
              <a:extLst>
                <a:ext uri="{FF2B5EF4-FFF2-40B4-BE49-F238E27FC236}">
                  <a16:creationId xmlns:a16="http://schemas.microsoft.com/office/drawing/2014/main" id="{8DE13E8D-FD96-9102-5C05-5716432C8E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3850" y="1559856"/>
              <a:ext cx="269262" cy="269262"/>
            </a:xfrm>
            <a:prstGeom prst="rect">
              <a:avLst/>
            </a:prstGeom>
          </p:spPr>
        </p:pic>
      </p:grpSp>
      <p:cxnSp>
        <p:nvCxnSpPr>
          <p:cNvPr id="20516" name="Google Shape;250;p20">
            <a:extLst>
              <a:ext uri="{FF2B5EF4-FFF2-40B4-BE49-F238E27FC236}">
                <a16:creationId xmlns:a16="http://schemas.microsoft.com/office/drawing/2014/main" id="{215A3EB0-7672-3194-BDA8-8DAB898EB43E}"/>
              </a:ext>
            </a:extLst>
          </p:cNvPr>
          <p:cNvCxnSpPr>
            <a:cxnSpLocks noChangeShapeType="1"/>
            <a:stCxn id="20505" idx="3"/>
            <a:endCxn id="45" idx="1"/>
          </p:cNvCxnSpPr>
          <p:nvPr/>
        </p:nvCxnSpPr>
        <p:spPr bwMode="auto">
          <a:xfrm flipV="1">
            <a:off x="3901731" y="2170410"/>
            <a:ext cx="834965" cy="1380"/>
          </a:xfrm>
          <a:prstGeom prst="bentConnector3">
            <a:avLst>
              <a:gd name="adj1" fmla="val 50000"/>
            </a:avLst>
          </a:prstGeom>
          <a:noFill/>
          <a:ln w="22225" cap="rnd" cmpd="sng">
            <a:solidFill>
              <a:schemeClr val="accent5">
                <a:lumMod val="60000"/>
                <a:lumOff val="40000"/>
              </a:schemeClr>
            </a:solidFill>
            <a:prstDash val="lgDash"/>
            <a:miter lim="800000"/>
            <a:headEnd type="stealth" w="lg" len="lg"/>
            <a:tailEnd type="stealth" w="lg" len="lg"/>
          </a:ln>
          <a:extLst>
            <a:ext uri="{909E8E84-426E-40DD-AFC4-6F175D3DCCD1}">
              <a14:hiddenFill xmlns:a14="http://schemas.microsoft.com/office/drawing/2010/main">
                <a:noFill/>
              </a14:hiddenFill>
            </a:ext>
          </a:extLst>
        </p:spPr>
      </p:cxnSp>
      <p:sp>
        <p:nvSpPr>
          <p:cNvPr id="29" name="CuadroTexto 28">
            <a:extLst>
              <a:ext uri="{FF2B5EF4-FFF2-40B4-BE49-F238E27FC236}">
                <a16:creationId xmlns:a16="http://schemas.microsoft.com/office/drawing/2014/main" id="{3DAC81AA-236C-E285-792D-A0F3FF8CA8E4}"/>
              </a:ext>
            </a:extLst>
          </p:cNvPr>
          <p:cNvSpPr txBox="1"/>
          <p:nvPr/>
        </p:nvSpPr>
        <p:spPr>
          <a:xfrm>
            <a:off x="3803716" y="1991790"/>
            <a:ext cx="313102" cy="169277"/>
          </a:xfrm>
          <a:prstGeom prst="rect">
            <a:avLst/>
          </a:prstGeom>
          <a:noFill/>
          <a:ln w="22225" cap="rnd" cmpd="sng">
            <a:noFill/>
            <a:prstDash val="lgDash"/>
            <a:miter lim="800000"/>
            <a:headEnd type="stealth" w="lg" len="sm"/>
            <a:tailEnd type="stealth" w="lg" len="lg"/>
          </a:ln>
          <a:extLst>
            <a:ext uri="{909E8E84-426E-40DD-AFC4-6F175D3DCCD1}">
              <a14:hiddenFill xmlns:a14="http://schemas.microsoft.com/office/drawing/2010/main">
                <a:noFill/>
              </a14:hiddenFill>
            </a:ext>
          </a:extLst>
        </p:spPr>
        <p:txBody>
          <a:bodyPr wrap="square" rtlCol="0">
            <a:spAutoFit/>
          </a:bodyPr>
          <a:lstStyle/>
          <a:p>
            <a:pPr algn="ctr"/>
            <a:r>
              <a:rPr lang="es-ES" sz="500" b="1">
                <a:effectLst>
                  <a:outerShdw blurRad="38100" dist="38100" dir="2700000" algn="tl">
                    <a:srgbClr val="000000">
                      <a:alpha val="43137"/>
                    </a:srgbClr>
                  </a:outerShdw>
                </a:effectLst>
              </a:rPr>
              <a:t>ID</a:t>
            </a:r>
            <a:endParaRPr lang="es-ES" b="1">
              <a:effectLst>
                <a:outerShdw blurRad="38100" dist="38100" dir="2700000" algn="tl">
                  <a:srgbClr val="000000">
                    <a:alpha val="43137"/>
                  </a:srgbClr>
                </a:outerShdw>
              </a:effectLst>
            </a:endParaRPr>
          </a:p>
        </p:txBody>
      </p:sp>
      <p:sp>
        <p:nvSpPr>
          <p:cNvPr id="30" name="CuadroTexto 29">
            <a:extLst>
              <a:ext uri="{FF2B5EF4-FFF2-40B4-BE49-F238E27FC236}">
                <a16:creationId xmlns:a16="http://schemas.microsoft.com/office/drawing/2014/main" id="{71A6FC9D-B326-26A2-9958-4BFB140ABB2B}"/>
              </a:ext>
            </a:extLst>
          </p:cNvPr>
          <p:cNvSpPr txBox="1"/>
          <p:nvPr/>
        </p:nvSpPr>
        <p:spPr>
          <a:xfrm>
            <a:off x="4172227" y="2236631"/>
            <a:ext cx="629037" cy="184666"/>
          </a:xfrm>
          <a:prstGeom prst="rect">
            <a:avLst/>
          </a:prstGeom>
          <a:noFill/>
          <a:ln w="22225" cap="rnd" cmpd="sng">
            <a:noFill/>
            <a:prstDash val="lgDash"/>
            <a:miter lim="800000"/>
            <a:headEnd type="stealth" w="lg" len="sm"/>
            <a:tailEnd type="stealth" w="lg" len="lg"/>
          </a:ln>
          <a:extLst>
            <a:ext uri="{909E8E84-426E-40DD-AFC4-6F175D3DCCD1}">
              <a14:hiddenFill xmlns:a14="http://schemas.microsoft.com/office/drawing/2010/main">
                <a:noFill/>
              </a14:hiddenFill>
            </a:ext>
          </a:extLst>
        </p:spPr>
        <p:txBody>
          <a:bodyPr wrap="square" rtlCol="0">
            <a:spAutoFit/>
          </a:bodyPr>
          <a:lstStyle/>
          <a:p>
            <a:pPr algn="ctr"/>
            <a:r>
              <a:rPr lang="es-ES" sz="600" b="1">
                <a:effectLst>
                  <a:outerShdw blurRad="38100" dist="38100" dir="2700000" algn="tl">
                    <a:srgbClr val="000000">
                      <a:alpha val="43137"/>
                    </a:srgbClr>
                  </a:outerShdw>
                </a:effectLst>
              </a:rPr>
              <a:t>RESERVAS</a:t>
            </a:r>
            <a:endParaRPr lang="es-ES" b="1">
              <a:effectLst>
                <a:outerShdw blurRad="38100" dist="38100" dir="2700000" algn="tl">
                  <a:srgbClr val="000000">
                    <a:alpha val="43137"/>
                  </a:srgbClr>
                </a:outerShdw>
              </a:effectLst>
            </a:endParaRPr>
          </a:p>
        </p:txBody>
      </p:sp>
      <p:cxnSp>
        <p:nvCxnSpPr>
          <p:cNvPr id="20506" name="Google Shape;250;p20">
            <a:extLst>
              <a:ext uri="{FF2B5EF4-FFF2-40B4-BE49-F238E27FC236}">
                <a16:creationId xmlns:a16="http://schemas.microsoft.com/office/drawing/2014/main" id="{8F7D6913-7322-3E69-D02C-DC2220537F72}"/>
              </a:ext>
            </a:extLst>
          </p:cNvPr>
          <p:cNvCxnSpPr>
            <a:cxnSpLocks noChangeShapeType="1"/>
            <a:stCxn id="20483" idx="0"/>
            <a:endCxn id="6203" idx="2"/>
          </p:cNvCxnSpPr>
          <p:nvPr/>
        </p:nvCxnSpPr>
        <p:spPr bwMode="auto">
          <a:xfrm rot="16200000" flipV="1">
            <a:off x="2988703" y="2500691"/>
            <a:ext cx="564524" cy="420975"/>
          </a:xfrm>
          <a:prstGeom prst="bentConnector3">
            <a:avLst>
              <a:gd name="adj1" fmla="val 50000"/>
            </a:avLst>
          </a:prstGeom>
          <a:noFill/>
          <a:ln w="22225" cap="rnd" cmpd="sng">
            <a:solidFill>
              <a:schemeClr val="accent5">
                <a:lumMod val="60000"/>
                <a:lumOff val="40000"/>
              </a:schemeClr>
            </a:solidFill>
            <a:prstDash val="lgDash"/>
            <a:miter lim="800000"/>
            <a:headEnd type="stealth" w="lg" len="lg"/>
            <a:tailEnd type="stealth" w="lg" len="lg"/>
          </a:ln>
          <a:extLst>
            <a:ext uri="{909E8E84-426E-40DD-AFC4-6F175D3DCCD1}">
              <a14:hiddenFill xmlns:a14="http://schemas.microsoft.com/office/drawing/2010/main">
                <a:noFill/>
              </a14:hiddenFill>
            </a:ext>
          </a:extLst>
        </p:spPr>
      </p:cxnSp>
      <p:sp>
        <p:nvSpPr>
          <p:cNvPr id="31" name="CuadroTexto 30">
            <a:extLst>
              <a:ext uri="{FF2B5EF4-FFF2-40B4-BE49-F238E27FC236}">
                <a16:creationId xmlns:a16="http://schemas.microsoft.com/office/drawing/2014/main" id="{9507541D-0E0E-F34D-0311-060A91441C73}"/>
              </a:ext>
            </a:extLst>
          </p:cNvPr>
          <p:cNvSpPr txBox="1"/>
          <p:nvPr/>
        </p:nvSpPr>
        <p:spPr>
          <a:xfrm>
            <a:off x="2731164" y="2494096"/>
            <a:ext cx="313102" cy="184666"/>
          </a:xfrm>
          <a:prstGeom prst="rect">
            <a:avLst/>
          </a:prstGeom>
          <a:noFill/>
        </p:spPr>
        <p:txBody>
          <a:bodyPr wrap="square" rtlCol="0">
            <a:spAutoFit/>
          </a:bodyPr>
          <a:lstStyle/>
          <a:p>
            <a:pPr algn="ctr"/>
            <a:r>
              <a:rPr lang="es-ES" sz="600" b="1">
                <a:effectLst>
                  <a:outerShdw blurRad="38100" dist="38100" dir="2700000" algn="tl">
                    <a:srgbClr val="000000">
                      <a:alpha val="43137"/>
                    </a:srgbClr>
                  </a:outerShdw>
                </a:effectLst>
              </a:rPr>
              <a:t>IP</a:t>
            </a:r>
          </a:p>
        </p:txBody>
      </p:sp>
      <p:sp>
        <p:nvSpPr>
          <p:cNvPr id="32" name="CuadroTexto 31">
            <a:extLst>
              <a:ext uri="{FF2B5EF4-FFF2-40B4-BE49-F238E27FC236}">
                <a16:creationId xmlns:a16="http://schemas.microsoft.com/office/drawing/2014/main" id="{CFB1C487-7902-900C-6401-533AE6755F80}"/>
              </a:ext>
            </a:extLst>
          </p:cNvPr>
          <p:cNvSpPr txBox="1"/>
          <p:nvPr/>
        </p:nvSpPr>
        <p:spPr>
          <a:xfrm>
            <a:off x="3484882" y="2815268"/>
            <a:ext cx="313102" cy="184666"/>
          </a:xfrm>
          <a:prstGeom prst="rect">
            <a:avLst/>
          </a:prstGeom>
          <a:noFill/>
        </p:spPr>
        <p:txBody>
          <a:bodyPr wrap="square" rtlCol="0">
            <a:spAutoFit/>
          </a:bodyPr>
          <a:lstStyle/>
          <a:p>
            <a:pPr algn="ctr"/>
            <a:r>
              <a:rPr lang="es-ES" sz="600" b="1">
                <a:effectLst>
                  <a:outerShdw blurRad="38100" dist="38100" dir="2700000" algn="tl">
                    <a:srgbClr val="000000">
                      <a:alpha val="43137"/>
                    </a:srgbClr>
                  </a:outerShdw>
                </a:effectLst>
              </a:rPr>
              <a:t>ID</a:t>
            </a:r>
          </a:p>
        </p:txBody>
      </p:sp>
      <p:sp>
        <p:nvSpPr>
          <p:cNvPr id="20527" name="CuadroTexto 20526">
            <a:extLst>
              <a:ext uri="{FF2B5EF4-FFF2-40B4-BE49-F238E27FC236}">
                <a16:creationId xmlns:a16="http://schemas.microsoft.com/office/drawing/2014/main" id="{6DC3F66E-738E-BD3F-E0BE-39CB58EDA1CC}"/>
              </a:ext>
            </a:extLst>
          </p:cNvPr>
          <p:cNvSpPr txBox="1"/>
          <p:nvPr/>
        </p:nvSpPr>
        <p:spPr>
          <a:xfrm>
            <a:off x="7619979" y="2510874"/>
            <a:ext cx="313102"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cxnSp>
        <p:nvCxnSpPr>
          <p:cNvPr id="39" name="Google Shape;250;p20">
            <a:extLst>
              <a:ext uri="{FF2B5EF4-FFF2-40B4-BE49-F238E27FC236}">
                <a16:creationId xmlns:a16="http://schemas.microsoft.com/office/drawing/2014/main" id="{0C4119C0-9E3C-FD4C-9827-676A287DA2FD}"/>
              </a:ext>
            </a:extLst>
          </p:cNvPr>
          <p:cNvCxnSpPr>
            <a:cxnSpLocks noChangeShapeType="1"/>
            <a:stCxn id="6179" idx="0"/>
            <a:endCxn id="45" idx="2"/>
          </p:cNvCxnSpPr>
          <p:nvPr/>
        </p:nvCxnSpPr>
        <p:spPr bwMode="auto">
          <a:xfrm rot="16200000" flipV="1">
            <a:off x="4943220" y="2557887"/>
            <a:ext cx="825873" cy="410920"/>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50" name="Google Shape;243;p20">
            <a:extLst>
              <a:ext uri="{FF2B5EF4-FFF2-40B4-BE49-F238E27FC236}">
                <a16:creationId xmlns:a16="http://schemas.microsoft.com/office/drawing/2014/main" id="{CF697A9E-2E59-CF43-A3F1-8A0EB3FF1FDE}"/>
              </a:ext>
            </a:extLst>
          </p:cNvPr>
          <p:cNvSpPr/>
          <p:nvPr/>
        </p:nvSpPr>
        <p:spPr>
          <a:xfrm>
            <a:off x="7049080" y="2306324"/>
            <a:ext cx="1768002" cy="664029"/>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45700" rIns="91425" bIns="45700" anchor="ctr">
            <a:normAutofit fontScale="85000" lnSpcReduction="10000"/>
          </a:bodyPr>
          <a:lstStyle/>
          <a:p>
            <a:pPr algn="ctr">
              <a:spcBef>
                <a:spcPts val="0"/>
              </a:spcBef>
              <a:spcAft>
                <a:spcPts val="0"/>
              </a:spcAft>
              <a:defRPr/>
            </a:pPr>
            <a:r>
              <a:rPr lang="es-ES" altLang="es-ES" sz="500" b="1">
                <a:solidFill>
                  <a:srgbClr val="FFFFFF"/>
                </a:solidFill>
                <a:effectLst>
                  <a:outerShdw blurRad="38100" dist="38100" dir="2700000" algn="tl">
                    <a:srgbClr val="000000">
                      <a:alpha val="43137"/>
                    </a:srgbClr>
                  </a:outerShdw>
                </a:effectLst>
                <a:latin typeface="Roboto"/>
                <a:ea typeface="Roboto"/>
                <a:cs typeface="Roboto"/>
                <a:sym typeface="Roboto"/>
              </a:rPr>
              <a:t>TIME DIF (SIGUIENTE RESERVA) &lt; SYSTEM_VAR_CASE1 ??</a:t>
            </a:r>
          </a:p>
        </p:txBody>
      </p:sp>
      <p:cxnSp>
        <p:nvCxnSpPr>
          <p:cNvPr id="57" name="Google Shape;250;p20">
            <a:extLst>
              <a:ext uri="{FF2B5EF4-FFF2-40B4-BE49-F238E27FC236}">
                <a16:creationId xmlns:a16="http://schemas.microsoft.com/office/drawing/2014/main" id="{FF661693-9779-67C1-7049-63D49796A40F}"/>
              </a:ext>
            </a:extLst>
          </p:cNvPr>
          <p:cNvCxnSpPr>
            <a:cxnSpLocks noChangeShapeType="1"/>
            <a:stCxn id="45" idx="3"/>
            <a:endCxn id="20547" idx="1"/>
          </p:cNvCxnSpPr>
          <p:nvPr/>
        </p:nvCxnSpPr>
        <p:spPr bwMode="auto">
          <a:xfrm flipV="1">
            <a:off x="5564696" y="2167193"/>
            <a:ext cx="238616" cy="3217"/>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62" name="CuadroTexto 61">
            <a:extLst>
              <a:ext uri="{FF2B5EF4-FFF2-40B4-BE49-F238E27FC236}">
                <a16:creationId xmlns:a16="http://schemas.microsoft.com/office/drawing/2014/main" id="{35A6FF68-2FA9-61C3-741A-5E38FFC40909}"/>
              </a:ext>
            </a:extLst>
          </p:cNvPr>
          <p:cNvSpPr txBox="1"/>
          <p:nvPr/>
        </p:nvSpPr>
        <p:spPr>
          <a:xfrm>
            <a:off x="5066230" y="2429459"/>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sp>
        <p:nvSpPr>
          <p:cNvPr id="6190" name="Google Shape;230;p20">
            <a:extLst>
              <a:ext uri="{FF2B5EF4-FFF2-40B4-BE49-F238E27FC236}">
                <a16:creationId xmlns:a16="http://schemas.microsoft.com/office/drawing/2014/main" id="{1C0A488F-5E11-ABCF-B22E-38FE23BE6656}"/>
              </a:ext>
            </a:extLst>
          </p:cNvPr>
          <p:cNvSpPr>
            <a:spLocks noChangeArrowheads="1"/>
          </p:cNvSpPr>
          <p:nvPr/>
        </p:nvSpPr>
        <p:spPr bwMode="auto">
          <a:xfrm>
            <a:off x="8361803" y="3085797"/>
            <a:ext cx="756000" cy="144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500" b="1" dirty="0">
                <a:solidFill>
                  <a:srgbClr val="FFFFFF"/>
                </a:solidFill>
                <a:effectLst>
                  <a:outerShdw blurRad="38100" dist="38100" dir="2700000" algn="tl">
                    <a:srgbClr val="000000">
                      <a:alpha val="43137"/>
                    </a:srgbClr>
                  </a:outerShdw>
                </a:effectLst>
                <a:latin typeface="Roboto"/>
                <a:ea typeface="Roboto"/>
                <a:cs typeface="Roboto"/>
                <a:sym typeface="Roboto"/>
              </a:rPr>
              <a:t>NEXT_STATE = ON</a:t>
            </a:r>
            <a:endParaRPr lang="es-ES" altLang="es-ES" sz="500" b="1" dirty="0">
              <a:effectLst>
                <a:outerShdw blurRad="38100" dist="38100" dir="2700000" algn="tl">
                  <a:srgbClr val="000000">
                    <a:alpha val="43137"/>
                  </a:srgbClr>
                </a:outerShdw>
              </a:effectLst>
            </a:endParaRPr>
          </a:p>
        </p:txBody>
      </p:sp>
      <p:sp>
        <p:nvSpPr>
          <p:cNvPr id="6192" name="Diagrama de flujo: terminador 6191">
            <a:extLst>
              <a:ext uri="{FF2B5EF4-FFF2-40B4-BE49-F238E27FC236}">
                <a16:creationId xmlns:a16="http://schemas.microsoft.com/office/drawing/2014/main" id="{D55A64D6-F0A1-B5B0-EC64-BE16AEF74EA0}"/>
              </a:ext>
            </a:extLst>
          </p:cNvPr>
          <p:cNvSpPr/>
          <p:nvPr/>
        </p:nvSpPr>
        <p:spPr>
          <a:xfrm>
            <a:off x="1546054" y="5954140"/>
            <a:ext cx="612000" cy="405999"/>
          </a:xfrm>
          <a:prstGeom prst="flowChartTerminator">
            <a:avLst/>
          </a:prstGeom>
          <a:ln/>
        </p:spPr>
        <p:style>
          <a:lnRef idx="2">
            <a:schemeClr val="accent5">
              <a:shade val="15000"/>
            </a:schemeClr>
          </a:lnRef>
          <a:fillRef idx="1">
            <a:schemeClr val="accent5"/>
          </a:fillRef>
          <a:effectRef idx="0">
            <a:schemeClr val="accent5"/>
          </a:effectRef>
          <a:fontRef idx="minor">
            <a:schemeClr val="lt1"/>
          </a:fontRef>
        </p:style>
        <p:txBody>
          <a:bodyPr lIns="91425" tIns="45700" rIns="91425" bIns="45700" anchor="ctr"/>
          <a:lstStyle/>
          <a:p>
            <a:pPr algn="ctr"/>
            <a:r>
              <a:rPr lang="es-ES" altLang="es-ES" sz="1100" b="1">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rPr>
              <a:t>END</a:t>
            </a:r>
            <a:endParaRPr lang="es-ES" sz="1100" b="1">
              <a:solidFill>
                <a:srgbClr val="FFFFFF"/>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cxnSp>
        <p:nvCxnSpPr>
          <p:cNvPr id="20488" name="Google Shape;250;p20">
            <a:extLst>
              <a:ext uri="{FF2B5EF4-FFF2-40B4-BE49-F238E27FC236}">
                <a16:creationId xmlns:a16="http://schemas.microsoft.com/office/drawing/2014/main" id="{8352C9C5-65C5-4960-271E-7310B07E031D}"/>
              </a:ext>
            </a:extLst>
          </p:cNvPr>
          <p:cNvCxnSpPr>
            <a:cxnSpLocks noChangeShapeType="1"/>
            <a:stCxn id="50" idx="2"/>
            <a:endCxn id="6190" idx="1"/>
          </p:cNvCxnSpPr>
          <p:nvPr/>
        </p:nvCxnSpPr>
        <p:spPr bwMode="auto">
          <a:xfrm rot="16200000" flipH="1">
            <a:off x="8053720" y="2849714"/>
            <a:ext cx="187444" cy="428722"/>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494" name="Google Shape;243;p20">
            <a:extLst>
              <a:ext uri="{FF2B5EF4-FFF2-40B4-BE49-F238E27FC236}">
                <a16:creationId xmlns:a16="http://schemas.microsoft.com/office/drawing/2014/main" id="{5BD578CC-E4E6-6BEF-EB90-72E33284A441}"/>
              </a:ext>
            </a:extLst>
          </p:cNvPr>
          <p:cNvSpPr/>
          <p:nvPr/>
        </p:nvSpPr>
        <p:spPr>
          <a:xfrm>
            <a:off x="6802136" y="3349394"/>
            <a:ext cx="1440000" cy="432000"/>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just">
              <a:spcBef>
                <a:spcPts val="0"/>
              </a:spcBef>
              <a:spcAft>
                <a:spcPts val="0"/>
              </a:spcAft>
              <a:defRPr/>
            </a:pPr>
            <a:r>
              <a:rPr lang="es-ES" altLang="es-ES" sz="400" b="1">
                <a:solidFill>
                  <a:srgbClr val="FFFFFF"/>
                </a:solidFill>
                <a:effectLst>
                  <a:outerShdw blurRad="38100" dist="38100" dir="2700000" algn="tl">
                    <a:srgbClr val="000000">
                      <a:alpha val="43137"/>
                    </a:srgbClr>
                  </a:outerShdw>
                </a:effectLst>
                <a:latin typeface="Roboto"/>
                <a:ea typeface="Roboto"/>
                <a:cs typeface="Roboto"/>
                <a:sym typeface="Roboto"/>
              </a:rPr>
              <a:t>IS_NULL(NEXT_STATE)</a:t>
            </a:r>
          </a:p>
        </p:txBody>
      </p:sp>
      <p:sp>
        <p:nvSpPr>
          <p:cNvPr id="20518" name="CuadroTexto 20517">
            <a:extLst>
              <a:ext uri="{FF2B5EF4-FFF2-40B4-BE49-F238E27FC236}">
                <a16:creationId xmlns:a16="http://schemas.microsoft.com/office/drawing/2014/main" id="{52E6BC5A-281E-2768-8F07-56E29054E42E}"/>
              </a:ext>
            </a:extLst>
          </p:cNvPr>
          <p:cNvSpPr txBox="1"/>
          <p:nvPr/>
        </p:nvSpPr>
        <p:spPr>
          <a:xfrm>
            <a:off x="7165584" y="4345520"/>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cxnSp>
        <p:nvCxnSpPr>
          <p:cNvPr id="20519" name="Google Shape;250;p20">
            <a:extLst>
              <a:ext uri="{FF2B5EF4-FFF2-40B4-BE49-F238E27FC236}">
                <a16:creationId xmlns:a16="http://schemas.microsoft.com/office/drawing/2014/main" id="{EB3D06CB-978D-04D5-70D7-04B3CF8A35B0}"/>
              </a:ext>
            </a:extLst>
          </p:cNvPr>
          <p:cNvCxnSpPr>
            <a:cxnSpLocks noChangeShapeType="1"/>
            <a:stCxn id="50" idx="2"/>
            <a:endCxn id="20494" idx="0"/>
          </p:cNvCxnSpPr>
          <p:nvPr/>
        </p:nvCxnSpPr>
        <p:spPr bwMode="auto">
          <a:xfrm rot="5400000">
            <a:off x="7538089" y="2954401"/>
            <a:ext cx="379041" cy="410945"/>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cxnSp>
        <p:nvCxnSpPr>
          <p:cNvPr id="20522" name="Google Shape;250;p20">
            <a:extLst>
              <a:ext uri="{FF2B5EF4-FFF2-40B4-BE49-F238E27FC236}">
                <a16:creationId xmlns:a16="http://schemas.microsoft.com/office/drawing/2014/main" id="{5DF13A5E-5369-9CC9-456E-9F12A071FC20}"/>
              </a:ext>
            </a:extLst>
          </p:cNvPr>
          <p:cNvCxnSpPr>
            <a:cxnSpLocks noChangeShapeType="1"/>
            <a:stCxn id="6190" idx="2"/>
            <a:endCxn id="20494" idx="3"/>
          </p:cNvCxnSpPr>
          <p:nvPr/>
        </p:nvCxnSpPr>
        <p:spPr bwMode="auto">
          <a:xfrm rot="5400000">
            <a:off x="8323172" y="3148762"/>
            <a:ext cx="335597" cy="497667"/>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525" name="CuadroTexto 20524">
            <a:extLst>
              <a:ext uri="{FF2B5EF4-FFF2-40B4-BE49-F238E27FC236}">
                <a16:creationId xmlns:a16="http://schemas.microsoft.com/office/drawing/2014/main" id="{EC9C70D4-E9A7-20B4-A22F-22E8CAA7F84C}"/>
              </a:ext>
            </a:extLst>
          </p:cNvPr>
          <p:cNvSpPr txBox="1"/>
          <p:nvPr/>
        </p:nvSpPr>
        <p:spPr>
          <a:xfrm>
            <a:off x="-70420" y="4326716"/>
            <a:ext cx="1505647" cy="307777"/>
          </a:xfrm>
          <a:prstGeom prst="rect">
            <a:avLst/>
          </a:prstGeom>
          <a:solidFill>
            <a:schemeClr val="bg1"/>
          </a:solidFill>
        </p:spPr>
        <p:txBody>
          <a:bodyPr wrap="square" rtlCol="0">
            <a:spAutoFit/>
          </a:bodyPr>
          <a:lstStyle/>
          <a:p>
            <a:pPr algn="ctr"/>
            <a:r>
              <a:rPr lang="es-ES" sz="700" b="1">
                <a:effectLst>
                  <a:outerShdw blurRad="38100" dist="38100" dir="2700000" algn="tl">
                    <a:srgbClr val="000000">
                      <a:alpha val="43137"/>
                    </a:srgbClr>
                  </a:outerShdw>
                </a:effectLst>
              </a:rPr>
              <a:t>JSON </a:t>
            </a:r>
            <a:br>
              <a:rPr lang="es-ES" sz="700" b="1">
                <a:effectLst>
                  <a:outerShdw blurRad="38100" dist="38100" dir="2700000" algn="tl">
                    <a:srgbClr val="000000">
                      <a:alpha val="43137"/>
                    </a:srgbClr>
                  </a:outerShdw>
                </a:effectLst>
              </a:rPr>
            </a:br>
            <a:r>
              <a:rPr lang="es-ES" sz="700" b="1">
                <a:effectLst>
                  <a:outerShdw blurRad="38100" dist="38100" dir="2700000" algn="tl">
                    <a:srgbClr val="000000">
                      <a:alpha val="43137"/>
                    </a:srgbClr>
                  </a:outerShdw>
                </a:effectLst>
              </a:rPr>
              <a:t>[NEXT_STATE]</a:t>
            </a:r>
            <a:endParaRPr lang="es-ES" sz="1200" b="1">
              <a:effectLst>
                <a:outerShdw blurRad="38100" dist="38100" dir="2700000" algn="tl">
                  <a:srgbClr val="000000">
                    <a:alpha val="43137"/>
                  </a:srgbClr>
                </a:outerShdw>
              </a:effectLst>
            </a:endParaRPr>
          </a:p>
        </p:txBody>
      </p:sp>
      <p:cxnSp>
        <p:nvCxnSpPr>
          <p:cNvPr id="20543" name="Google Shape;250;p20">
            <a:extLst>
              <a:ext uri="{FF2B5EF4-FFF2-40B4-BE49-F238E27FC236}">
                <a16:creationId xmlns:a16="http://schemas.microsoft.com/office/drawing/2014/main" id="{3AFDB268-6B0E-F08A-F4F2-831CA2B99413}"/>
              </a:ext>
            </a:extLst>
          </p:cNvPr>
          <p:cNvCxnSpPr>
            <a:cxnSpLocks noChangeShapeType="1"/>
            <a:stCxn id="20494" idx="2"/>
            <a:endCxn id="20630" idx="0"/>
          </p:cNvCxnSpPr>
          <p:nvPr/>
        </p:nvCxnSpPr>
        <p:spPr bwMode="auto">
          <a:xfrm rot="16200000" flipH="1">
            <a:off x="7691271" y="3612259"/>
            <a:ext cx="348125" cy="686394"/>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547" name="Google Shape;243;p20">
            <a:extLst>
              <a:ext uri="{FF2B5EF4-FFF2-40B4-BE49-F238E27FC236}">
                <a16:creationId xmlns:a16="http://schemas.microsoft.com/office/drawing/2014/main" id="{ED9AC611-8D95-D685-4F69-09A67077E3D9}"/>
              </a:ext>
            </a:extLst>
          </p:cNvPr>
          <p:cNvSpPr/>
          <p:nvPr/>
        </p:nvSpPr>
        <p:spPr>
          <a:xfrm>
            <a:off x="5803312" y="1951193"/>
            <a:ext cx="1636793" cy="432000"/>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just">
              <a:spcBef>
                <a:spcPts val="0"/>
              </a:spcBef>
              <a:spcAft>
                <a:spcPts val="0"/>
              </a:spcAft>
              <a:defRPr/>
            </a:pPr>
            <a:r>
              <a:rPr lang="es-ES" altLang="es-ES" sz="500" b="1">
                <a:solidFill>
                  <a:srgbClr val="FFFFFF"/>
                </a:solidFill>
                <a:effectLst>
                  <a:outerShdw blurRad="38100" dist="38100" dir="2700000" algn="tl">
                    <a:srgbClr val="000000">
                      <a:alpha val="43137"/>
                    </a:srgbClr>
                  </a:outerShdw>
                </a:effectLst>
                <a:latin typeface="Roboto"/>
                <a:ea typeface="Roboto"/>
                <a:cs typeface="Roboto"/>
                <a:sym typeface="Roboto"/>
              </a:rPr>
              <a:t>IS_NULL(RESERVAS)</a:t>
            </a:r>
          </a:p>
        </p:txBody>
      </p:sp>
      <p:sp>
        <p:nvSpPr>
          <p:cNvPr id="20568" name="CuadroTexto 20567">
            <a:extLst>
              <a:ext uri="{FF2B5EF4-FFF2-40B4-BE49-F238E27FC236}">
                <a16:creationId xmlns:a16="http://schemas.microsoft.com/office/drawing/2014/main" id="{DC4366A2-E3D6-A354-938E-1A2727A7E278}"/>
              </a:ext>
            </a:extLst>
          </p:cNvPr>
          <p:cNvSpPr txBox="1"/>
          <p:nvPr/>
        </p:nvSpPr>
        <p:spPr>
          <a:xfrm>
            <a:off x="7954732" y="2962686"/>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cxnSp>
        <p:nvCxnSpPr>
          <p:cNvPr id="20578" name="Google Shape;250;p20">
            <a:extLst>
              <a:ext uri="{FF2B5EF4-FFF2-40B4-BE49-F238E27FC236}">
                <a16:creationId xmlns:a16="http://schemas.microsoft.com/office/drawing/2014/main" id="{CBAB2242-9E70-34D8-1F49-A9238E7E2D3D}"/>
              </a:ext>
            </a:extLst>
          </p:cNvPr>
          <p:cNvCxnSpPr>
            <a:cxnSpLocks noChangeShapeType="1"/>
            <a:stCxn id="20547" idx="3"/>
            <a:endCxn id="50" idx="0"/>
          </p:cNvCxnSpPr>
          <p:nvPr/>
        </p:nvCxnSpPr>
        <p:spPr bwMode="auto">
          <a:xfrm>
            <a:off x="7440105" y="2167193"/>
            <a:ext cx="492976" cy="139131"/>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594" name="Google Shape;230;p20">
            <a:extLst>
              <a:ext uri="{FF2B5EF4-FFF2-40B4-BE49-F238E27FC236}">
                <a16:creationId xmlns:a16="http://schemas.microsoft.com/office/drawing/2014/main" id="{B25FF71A-BBFC-A147-4C07-055C914B4A9C}"/>
              </a:ext>
            </a:extLst>
          </p:cNvPr>
          <p:cNvSpPr>
            <a:spLocks noChangeArrowheads="1"/>
          </p:cNvSpPr>
          <p:nvPr/>
        </p:nvSpPr>
        <p:spPr bwMode="auto">
          <a:xfrm>
            <a:off x="6224658" y="2667211"/>
            <a:ext cx="792000" cy="144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500" b="1">
                <a:solidFill>
                  <a:srgbClr val="FFFFFF"/>
                </a:solidFill>
                <a:effectLst>
                  <a:outerShdw blurRad="38100" dist="38100" dir="2700000" algn="tl">
                    <a:srgbClr val="000000">
                      <a:alpha val="43137"/>
                    </a:srgbClr>
                  </a:outerShdw>
                </a:effectLst>
                <a:latin typeface="Roboto"/>
                <a:ea typeface="Roboto"/>
                <a:cs typeface="Roboto"/>
                <a:sym typeface="Roboto"/>
              </a:rPr>
              <a:t>NEXT_STATE = OFF</a:t>
            </a:r>
            <a:endParaRPr lang="es-ES" altLang="es-ES" sz="500" b="1">
              <a:effectLst>
                <a:outerShdw blurRad="38100" dist="38100" dir="2700000" algn="tl">
                  <a:srgbClr val="000000">
                    <a:alpha val="43137"/>
                  </a:srgbClr>
                </a:outerShdw>
              </a:effectLst>
            </a:endParaRPr>
          </a:p>
        </p:txBody>
      </p:sp>
      <p:cxnSp>
        <p:nvCxnSpPr>
          <p:cNvPr id="20595" name="Google Shape;250;p20">
            <a:extLst>
              <a:ext uri="{FF2B5EF4-FFF2-40B4-BE49-F238E27FC236}">
                <a16:creationId xmlns:a16="http://schemas.microsoft.com/office/drawing/2014/main" id="{B7D42ECD-2667-443F-A76F-227E175A4D16}"/>
              </a:ext>
            </a:extLst>
          </p:cNvPr>
          <p:cNvCxnSpPr>
            <a:cxnSpLocks noChangeShapeType="1"/>
            <a:stCxn id="20547" idx="2"/>
            <a:endCxn id="20594" idx="0"/>
          </p:cNvCxnSpPr>
          <p:nvPr/>
        </p:nvCxnSpPr>
        <p:spPr bwMode="auto">
          <a:xfrm rot="5400000">
            <a:off x="6479175" y="2524677"/>
            <a:ext cx="284018" cy="1051"/>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01" name="CuadroTexto 20600">
            <a:extLst>
              <a:ext uri="{FF2B5EF4-FFF2-40B4-BE49-F238E27FC236}">
                <a16:creationId xmlns:a16="http://schemas.microsoft.com/office/drawing/2014/main" id="{AD4D0A2E-0BE6-B84A-7404-67A08E2531C0}"/>
              </a:ext>
            </a:extLst>
          </p:cNvPr>
          <p:cNvSpPr txBox="1"/>
          <p:nvPr/>
        </p:nvSpPr>
        <p:spPr>
          <a:xfrm>
            <a:off x="7799088" y="3742158"/>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cxnSp>
        <p:nvCxnSpPr>
          <p:cNvPr id="20602" name="Google Shape;250;p20">
            <a:extLst>
              <a:ext uri="{FF2B5EF4-FFF2-40B4-BE49-F238E27FC236}">
                <a16:creationId xmlns:a16="http://schemas.microsoft.com/office/drawing/2014/main" id="{04097A4F-D33E-4511-3B26-62517E5C8B08}"/>
              </a:ext>
            </a:extLst>
          </p:cNvPr>
          <p:cNvCxnSpPr>
            <a:cxnSpLocks noChangeShapeType="1"/>
            <a:stCxn id="20594" idx="2"/>
            <a:endCxn id="20494" idx="1"/>
          </p:cNvCxnSpPr>
          <p:nvPr/>
        </p:nvCxnSpPr>
        <p:spPr bwMode="auto">
          <a:xfrm rot="16200000" flipH="1">
            <a:off x="6334306" y="3097563"/>
            <a:ext cx="754183" cy="181478"/>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cxnSp>
        <p:nvCxnSpPr>
          <p:cNvPr id="20612" name="Google Shape;250;p20">
            <a:extLst>
              <a:ext uri="{FF2B5EF4-FFF2-40B4-BE49-F238E27FC236}">
                <a16:creationId xmlns:a16="http://schemas.microsoft.com/office/drawing/2014/main" id="{01102F37-C618-0D35-4EE3-8C846619884F}"/>
              </a:ext>
            </a:extLst>
          </p:cNvPr>
          <p:cNvCxnSpPr>
            <a:cxnSpLocks noChangeShapeType="1"/>
            <a:stCxn id="6179" idx="3"/>
            <a:endCxn id="6192" idx="3"/>
          </p:cNvCxnSpPr>
          <p:nvPr/>
        </p:nvCxnSpPr>
        <p:spPr bwMode="auto">
          <a:xfrm flipH="1">
            <a:off x="2158054" y="3392283"/>
            <a:ext cx="4123562" cy="2764857"/>
          </a:xfrm>
          <a:prstGeom prst="bentConnector3">
            <a:avLst>
              <a:gd name="adj1" fmla="val -5544"/>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15" name="CuadroTexto 20614">
            <a:extLst>
              <a:ext uri="{FF2B5EF4-FFF2-40B4-BE49-F238E27FC236}">
                <a16:creationId xmlns:a16="http://schemas.microsoft.com/office/drawing/2014/main" id="{88855C73-C994-3535-64ED-7AABC3B26640}"/>
              </a:ext>
            </a:extLst>
          </p:cNvPr>
          <p:cNvSpPr txBox="1"/>
          <p:nvPr/>
        </p:nvSpPr>
        <p:spPr>
          <a:xfrm>
            <a:off x="6137600" y="3821702"/>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cxnSp>
        <p:nvCxnSpPr>
          <p:cNvPr id="20617" name="Google Shape;250;p20">
            <a:extLst>
              <a:ext uri="{FF2B5EF4-FFF2-40B4-BE49-F238E27FC236}">
                <a16:creationId xmlns:a16="http://schemas.microsoft.com/office/drawing/2014/main" id="{39588051-5478-C6EE-6FC2-C34883AE6A2C}"/>
              </a:ext>
            </a:extLst>
          </p:cNvPr>
          <p:cNvCxnSpPr>
            <a:cxnSpLocks noChangeShapeType="1"/>
            <a:stCxn id="20494" idx="2"/>
            <a:endCxn id="6192" idx="3"/>
          </p:cNvCxnSpPr>
          <p:nvPr/>
        </p:nvCxnSpPr>
        <p:spPr bwMode="auto">
          <a:xfrm rot="5400000">
            <a:off x="3652222" y="2287226"/>
            <a:ext cx="2375746" cy="5364082"/>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28" name="CuadroTexto 20627">
            <a:extLst>
              <a:ext uri="{FF2B5EF4-FFF2-40B4-BE49-F238E27FC236}">
                <a16:creationId xmlns:a16="http://schemas.microsoft.com/office/drawing/2014/main" id="{CE24CEF3-A336-7411-C7FF-72796B0867EA}"/>
              </a:ext>
            </a:extLst>
          </p:cNvPr>
          <p:cNvSpPr txBox="1"/>
          <p:nvPr/>
        </p:nvSpPr>
        <p:spPr>
          <a:xfrm>
            <a:off x="7286382" y="1947949"/>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sp>
        <p:nvSpPr>
          <p:cNvPr id="20629" name="CuadroTexto 20628">
            <a:extLst>
              <a:ext uri="{FF2B5EF4-FFF2-40B4-BE49-F238E27FC236}">
                <a16:creationId xmlns:a16="http://schemas.microsoft.com/office/drawing/2014/main" id="{9B73BC8D-88C5-F802-7772-A4515FCB90BC}"/>
              </a:ext>
            </a:extLst>
          </p:cNvPr>
          <p:cNvSpPr txBox="1"/>
          <p:nvPr/>
        </p:nvSpPr>
        <p:spPr>
          <a:xfrm>
            <a:off x="6571640" y="2359095"/>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sp>
        <p:nvSpPr>
          <p:cNvPr id="20630" name="Google Shape;230;p20">
            <a:extLst>
              <a:ext uri="{FF2B5EF4-FFF2-40B4-BE49-F238E27FC236}">
                <a16:creationId xmlns:a16="http://schemas.microsoft.com/office/drawing/2014/main" id="{272052BE-E79C-CC04-5D40-79554A2A8258}"/>
              </a:ext>
            </a:extLst>
          </p:cNvPr>
          <p:cNvSpPr>
            <a:spLocks noChangeArrowheads="1"/>
          </p:cNvSpPr>
          <p:nvPr/>
        </p:nvSpPr>
        <p:spPr bwMode="auto">
          <a:xfrm>
            <a:off x="7776530" y="4129519"/>
            <a:ext cx="864000" cy="144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500" b="1">
                <a:solidFill>
                  <a:srgbClr val="FFFFFF"/>
                </a:solidFill>
                <a:effectLst>
                  <a:outerShdw blurRad="38100" dist="38100" dir="2700000" algn="tl">
                    <a:srgbClr val="000000">
                      <a:alpha val="43137"/>
                    </a:srgbClr>
                  </a:outerShdw>
                </a:effectLst>
                <a:latin typeface="Roboto"/>
                <a:ea typeface="Roboto"/>
                <a:cs typeface="Roboto"/>
                <a:sym typeface="Roboto"/>
              </a:rPr>
              <a:t>NEXT_STATE = SLEEP</a:t>
            </a:r>
            <a:endParaRPr lang="es-ES" altLang="es-ES" sz="500" b="1">
              <a:effectLst>
                <a:outerShdw blurRad="38100" dist="38100" dir="2700000" algn="tl">
                  <a:srgbClr val="000000">
                    <a:alpha val="43137"/>
                  </a:srgbClr>
                </a:outerShdw>
              </a:effectLst>
            </a:endParaRPr>
          </a:p>
        </p:txBody>
      </p:sp>
      <p:cxnSp>
        <p:nvCxnSpPr>
          <p:cNvPr id="20632" name="Google Shape;250;p20">
            <a:extLst>
              <a:ext uri="{FF2B5EF4-FFF2-40B4-BE49-F238E27FC236}">
                <a16:creationId xmlns:a16="http://schemas.microsoft.com/office/drawing/2014/main" id="{F78A6790-44E7-0DA6-8A48-6B10138CA4A0}"/>
              </a:ext>
            </a:extLst>
          </p:cNvPr>
          <p:cNvCxnSpPr>
            <a:cxnSpLocks noChangeShapeType="1"/>
            <a:stCxn id="20630" idx="2"/>
            <a:endCxn id="6192" idx="3"/>
          </p:cNvCxnSpPr>
          <p:nvPr/>
        </p:nvCxnSpPr>
        <p:spPr bwMode="auto">
          <a:xfrm rot="5400000">
            <a:off x="4241482" y="2190091"/>
            <a:ext cx="1883621" cy="6050476"/>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35" name="CuadroTexto 20634">
            <a:extLst>
              <a:ext uri="{FF2B5EF4-FFF2-40B4-BE49-F238E27FC236}">
                <a16:creationId xmlns:a16="http://schemas.microsoft.com/office/drawing/2014/main" id="{D5AFBE44-B8B1-03E8-E0AA-227E54327AB5}"/>
              </a:ext>
            </a:extLst>
          </p:cNvPr>
          <p:cNvSpPr txBox="1"/>
          <p:nvPr/>
        </p:nvSpPr>
        <p:spPr>
          <a:xfrm>
            <a:off x="7400464" y="2944328"/>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grpSp>
        <p:nvGrpSpPr>
          <p:cNvPr id="20647" name="Grupo 20646">
            <a:extLst>
              <a:ext uri="{FF2B5EF4-FFF2-40B4-BE49-F238E27FC236}">
                <a16:creationId xmlns:a16="http://schemas.microsoft.com/office/drawing/2014/main" id="{64EA8275-354B-FEA8-151C-C7AC25AFA8DD}"/>
              </a:ext>
            </a:extLst>
          </p:cNvPr>
          <p:cNvGrpSpPr/>
          <p:nvPr/>
        </p:nvGrpSpPr>
        <p:grpSpPr>
          <a:xfrm>
            <a:off x="107504" y="2683173"/>
            <a:ext cx="792088" cy="648500"/>
            <a:chOff x="126108" y="3280426"/>
            <a:chExt cx="792088" cy="648500"/>
          </a:xfrm>
        </p:grpSpPr>
        <p:pic>
          <p:nvPicPr>
            <p:cNvPr id="20640" name="Gráfico 20639" descr="Ordenador contorno">
              <a:extLst>
                <a:ext uri="{FF2B5EF4-FFF2-40B4-BE49-F238E27FC236}">
                  <a16:creationId xmlns:a16="http://schemas.microsoft.com/office/drawing/2014/main" id="{EC1F3DF3-9A25-68E7-E425-D1F93CCF23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321" y="3280426"/>
              <a:ext cx="372875" cy="371787"/>
            </a:xfrm>
            <a:prstGeom prst="rect">
              <a:avLst/>
            </a:prstGeom>
          </p:spPr>
        </p:pic>
        <p:pic>
          <p:nvPicPr>
            <p:cNvPr id="14" name="Gráfico 13" descr="Ordenador contorno">
              <a:extLst>
                <a:ext uri="{FF2B5EF4-FFF2-40B4-BE49-F238E27FC236}">
                  <a16:creationId xmlns:a16="http://schemas.microsoft.com/office/drawing/2014/main" id="{92113DF6-B35E-D3AB-1B42-33663359F3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321" y="3557139"/>
              <a:ext cx="372875" cy="371787"/>
            </a:xfrm>
            <a:prstGeom prst="rect">
              <a:avLst/>
            </a:prstGeom>
          </p:spPr>
        </p:pic>
        <p:pic>
          <p:nvPicPr>
            <p:cNvPr id="20645" name="Gráfico 20644" descr="Ordenador contorno">
              <a:extLst>
                <a:ext uri="{FF2B5EF4-FFF2-40B4-BE49-F238E27FC236}">
                  <a16:creationId xmlns:a16="http://schemas.microsoft.com/office/drawing/2014/main" id="{44099073-3D1F-600B-F31D-88767BF23F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108" y="3280426"/>
              <a:ext cx="372875" cy="371787"/>
            </a:xfrm>
            <a:prstGeom prst="rect">
              <a:avLst/>
            </a:prstGeom>
          </p:spPr>
        </p:pic>
        <p:pic>
          <p:nvPicPr>
            <p:cNvPr id="20646" name="Gráfico 20645" descr="Ordenador contorno">
              <a:extLst>
                <a:ext uri="{FF2B5EF4-FFF2-40B4-BE49-F238E27FC236}">
                  <a16:creationId xmlns:a16="http://schemas.microsoft.com/office/drawing/2014/main" id="{CABCC7A1-028D-5BF5-4572-9FFE072B1F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108" y="3557139"/>
              <a:ext cx="372875" cy="371787"/>
            </a:xfrm>
            <a:prstGeom prst="rect">
              <a:avLst/>
            </a:prstGeom>
          </p:spPr>
        </p:pic>
      </p:grpSp>
      <p:cxnSp>
        <p:nvCxnSpPr>
          <p:cNvPr id="20659" name="Google Shape;250;p20">
            <a:extLst>
              <a:ext uri="{FF2B5EF4-FFF2-40B4-BE49-F238E27FC236}">
                <a16:creationId xmlns:a16="http://schemas.microsoft.com/office/drawing/2014/main" id="{651C5190-414F-4B87-F824-E0164F27CD42}"/>
              </a:ext>
            </a:extLst>
          </p:cNvPr>
          <p:cNvCxnSpPr>
            <a:cxnSpLocks noChangeShapeType="1"/>
            <a:stCxn id="20483" idx="2"/>
            <a:endCxn id="37" idx="0"/>
          </p:cNvCxnSpPr>
          <p:nvPr/>
        </p:nvCxnSpPr>
        <p:spPr bwMode="auto">
          <a:xfrm rot="5400000">
            <a:off x="3382664" y="3349975"/>
            <a:ext cx="197122" cy="455"/>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65" name="Google Shape;243;p20">
            <a:extLst>
              <a:ext uri="{FF2B5EF4-FFF2-40B4-BE49-F238E27FC236}">
                <a16:creationId xmlns:a16="http://schemas.microsoft.com/office/drawing/2014/main" id="{51B3D4DC-F0F4-DB29-A175-AEE3A5B4860A}"/>
              </a:ext>
            </a:extLst>
          </p:cNvPr>
          <p:cNvSpPr/>
          <p:nvPr/>
        </p:nvSpPr>
        <p:spPr>
          <a:xfrm>
            <a:off x="3924088" y="4221136"/>
            <a:ext cx="1440000" cy="432000"/>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ctr">
              <a:spcBef>
                <a:spcPts val="0"/>
              </a:spcBef>
              <a:spcAft>
                <a:spcPts val="0"/>
              </a:spcAft>
              <a:defRPr/>
            </a:pPr>
            <a:r>
              <a:rPr lang="es-ES" altLang="es-ES" sz="400" b="1">
                <a:solidFill>
                  <a:srgbClr val="FFFFFF"/>
                </a:solidFill>
                <a:effectLst>
                  <a:outerShdw blurRad="38100" dist="38100" dir="2700000" algn="tl">
                    <a:srgbClr val="000000">
                      <a:alpha val="43137"/>
                    </a:srgbClr>
                  </a:outerShdw>
                </a:effectLst>
                <a:latin typeface="Roboto"/>
                <a:ea typeface="Roboto"/>
                <a:cs typeface="Roboto"/>
                <a:sym typeface="Roboto"/>
              </a:rPr>
              <a:t>FECHA &lt; TIEMPO MIN ENCENDIDO</a:t>
            </a:r>
          </a:p>
        </p:txBody>
      </p:sp>
      <p:sp>
        <p:nvSpPr>
          <p:cNvPr id="20666" name="Google Shape;230;p20">
            <a:extLst>
              <a:ext uri="{FF2B5EF4-FFF2-40B4-BE49-F238E27FC236}">
                <a16:creationId xmlns:a16="http://schemas.microsoft.com/office/drawing/2014/main" id="{6AEEA21B-9C78-E164-2BC5-2F365D99DB3C}"/>
              </a:ext>
            </a:extLst>
          </p:cNvPr>
          <p:cNvSpPr>
            <a:spLocks noChangeArrowheads="1"/>
          </p:cNvSpPr>
          <p:nvPr/>
        </p:nvSpPr>
        <p:spPr bwMode="auto">
          <a:xfrm>
            <a:off x="3067452" y="4845008"/>
            <a:ext cx="828000" cy="360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600" b="1">
                <a:solidFill>
                  <a:srgbClr val="FFFFFF"/>
                </a:solidFill>
                <a:effectLst>
                  <a:outerShdw blurRad="38100" dist="38100" dir="2700000" algn="tl">
                    <a:srgbClr val="000000">
                      <a:alpha val="43137"/>
                    </a:srgbClr>
                  </a:outerShdw>
                </a:effectLst>
                <a:latin typeface="Roboto"/>
                <a:ea typeface="Roboto"/>
                <a:cs typeface="Roboto"/>
                <a:sym typeface="Roboto"/>
              </a:rPr>
              <a:t>CONSULTAR FECHA ENCENDIDO</a:t>
            </a:r>
            <a:endParaRPr lang="es-ES" altLang="es-ES" sz="900" b="1">
              <a:effectLst>
                <a:outerShdw blurRad="38100" dist="38100" dir="2700000" algn="tl">
                  <a:srgbClr val="000000">
                    <a:alpha val="43137"/>
                  </a:srgbClr>
                </a:outerShdw>
              </a:effectLst>
            </a:endParaRPr>
          </a:p>
        </p:txBody>
      </p:sp>
      <p:grpSp>
        <p:nvGrpSpPr>
          <p:cNvPr id="20673" name="Grupo 20672">
            <a:extLst>
              <a:ext uri="{FF2B5EF4-FFF2-40B4-BE49-F238E27FC236}">
                <a16:creationId xmlns:a16="http://schemas.microsoft.com/office/drawing/2014/main" id="{9F15A9E0-33E3-F446-BB38-EBFC88B88CF7}"/>
              </a:ext>
            </a:extLst>
          </p:cNvPr>
          <p:cNvGrpSpPr/>
          <p:nvPr/>
        </p:nvGrpSpPr>
        <p:grpSpPr>
          <a:xfrm>
            <a:off x="4138662" y="5363565"/>
            <a:ext cx="1592925" cy="504825"/>
            <a:chOff x="2530302" y="5976684"/>
            <a:chExt cx="1592925" cy="504825"/>
          </a:xfrm>
        </p:grpSpPr>
        <p:grpSp>
          <p:nvGrpSpPr>
            <p:cNvPr id="20667" name="Grupo 20666">
              <a:extLst>
                <a:ext uri="{FF2B5EF4-FFF2-40B4-BE49-F238E27FC236}">
                  <a16:creationId xmlns:a16="http://schemas.microsoft.com/office/drawing/2014/main" id="{207E8BF7-B43A-1BF3-68F7-C737A1DC0AEB}"/>
                </a:ext>
              </a:extLst>
            </p:cNvPr>
            <p:cNvGrpSpPr/>
            <p:nvPr/>
          </p:nvGrpSpPr>
          <p:grpSpPr>
            <a:xfrm>
              <a:off x="2530302" y="5976684"/>
              <a:ext cx="1592925" cy="504825"/>
              <a:chOff x="3435659" y="1446789"/>
              <a:chExt cx="1592925" cy="504825"/>
            </a:xfrm>
          </p:grpSpPr>
          <p:sp>
            <p:nvSpPr>
              <p:cNvPr id="20668" name="Diagrama de flujo: datos almacenados 20667">
                <a:extLst>
                  <a:ext uri="{FF2B5EF4-FFF2-40B4-BE49-F238E27FC236}">
                    <a16:creationId xmlns:a16="http://schemas.microsoft.com/office/drawing/2014/main" id="{90B7C0D2-FFCD-92D5-2769-570D768774AD}"/>
                  </a:ext>
                </a:extLst>
              </p:cNvPr>
              <p:cNvSpPr/>
              <p:nvPr/>
            </p:nvSpPr>
            <p:spPr>
              <a:xfrm>
                <a:off x="3435659" y="1446789"/>
                <a:ext cx="1441450" cy="504825"/>
              </a:xfrm>
              <a:prstGeom prst="flowChartOnlineStorag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ES" sz="1100" b="1">
                    <a:solidFill>
                      <a:srgbClr val="FFFFFF"/>
                    </a:solidFill>
                    <a:effectLst>
                      <a:outerShdw blurRad="38100" dist="38100" dir="2700000" algn="tl">
                        <a:srgbClr val="000000">
                          <a:alpha val="43137"/>
                        </a:srgbClr>
                      </a:outerShdw>
                    </a:effectLst>
                    <a:latin typeface="Roboto"/>
                    <a:ea typeface="Roboto"/>
                    <a:cs typeface="Roboto"/>
                  </a:rPr>
                  <a:t>        GAIA</a:t>
                </a:r>
              </a:p>
            </p:txBody>
          </p:sp>
          <p:pic>
            <p:nvPicPr>
              <p:cNvPr id="20670" name="Gráfico 20669" descr="Base de datos contorno">
                <a:extLst>
                  <a:ext uri="{FF2B5EF4-FFF2-40B4-BE49-F238E27FC236}">
                    <a16:creationId xmlns:a16="http://schemas.microsoft.com/office/drawing/2014/main" id="{AC29A220-9C41-5505-0448-50D9FB7A42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3850" y="1554384"/>
                <a:ext cx="274734" cy="274734"/>
              </a:xfrm>
              <a:prstGeom prst="rect">
                <a:avLst/>
              </a:prstGeom>
            </p:spPr>
          </p:pic>
        </p:grpSp>
        <p:pic>
          <p:nvPicPr>
            <p:cNvPr id="20672" name="Imagen 20671" descr="Una captura de pantalla de un celular con la imagen de una caricatura&#10;&#10;Descripción generada automáticamente con confianza baja">
              <a:extLst>
                <a:ext uri="{FF2B5EF4-FFF2-40B4-BE49-F238E27FC236}">
                  <a16:creationId xmlns:a16="http://schemas.microsoft.com/office/drawing/2014/main" id="{1CE9E2AF-77FF-8E7C-6A69-E104C8437D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6544" y="6063384"/>
              <a:ext cx="527304" cy="380828"/>
            </a:xfrm>
            <a:prstGeom prst="rect">
              <a:avLst/>
            </a:prstGeom>
          </p:spPr>
        </p:pic>
      </p:grpSp>
      <p:cxnSp>
        <p:nvCxnSpPr>
          <p:cNvPr id="20674" name="Google Shape;250;p20">
            <a:extLst>
              <a:ext uri="{FF2B5EF4-FFF2-40B4-BE49-F238E27FC236}">
                <a16:creationId xmlns:a16="http://schemas.microsoft.com/office/drawing/2014/main" id="{97A4FE5E-4866-A1EE-C9C5-7B72DDDD3B0F}"/>
              </a:ext>
            </a:extLst>
          </p:cNvPr>
          <p:cNvCxnSpPr>
            <a:cxnSpLocks noChangeShapeType="1"/>
            <a:stCxn id="20666" idx="2"/>
            <a:endCxn id="20668" idx="1"/>
          </p:cNvCxnSpPr>
          <p:nvPr/>
        </p:nvCxnSpPr>
        <p:spPr bwMode="auto">
          <a:xfrm rot="16200000" flipH="1">
            <a:off x="3604572" y="5081888"/>
            <a:ext cx="410970" cy="657210"/>
          </a:xfrm>
          <a:prstGeom prst="bentConnector2">
            <a:avLst/>
          </a:prstGeom>
          <a:noFill/>
          <a:ln w="22225" cap="rnd" cmpd="sng">
            <a:solidFill>
              <a:schemeClr val="accent5">
                <a:lumMod val="60000"/>
                <a:lumOff val="40000"/>
              </a:schemeClr>
            </a:solidFill>
            <a:prstDash val="lgDash"/>
            <a:miter lim="800000"/>
            <a:headEnd type="stealth" w="lg" len="lg"/>
            <a:tailEnd type="stealth" w="lg" len="lg"/>
          </a:ln>
          <a:extLst>
            <a:ext uri="{909E8E84-426E-40DD-AFC4-6F175D3DCCD1}">
              <a14:hiddenFill xmlns:a14="http://schemas.microsoft.com/office/drawing/2010/main">
                <a:noFill/>
              </a14:hiddenFill>
            </a:ext>
          </a:extLst>
        </p:spPr>
      </p:cxnSp>
      <p:sp>
        <p:nvSpPr>
          <p:cNvPr id="20677" name="CuadroTexto 20676">
            <a:extLst>
              <a:ext uri="{FF2B5EF4-FFF2-40B4-BE49-F238E27FC236}">
                <a16:creationId xmlns:a16="http://schemas.microsoft.com/office/drawing/2014/main" id="{729FB216-504B-8F90-CCD0-FD7528021030}"/>
              </a:ext>
            </a:extLst>
          </p:cNvPr>
          <p:cNvSpPr txBox="1"/>
          <p:nvPr/>
        </p:nvSpPr>
        <p:spPr>
          <a:xfrm>
            <a:off x="3779912" y="5620598"/>
            <a:ext cx="313102" cy="184666"/>
          </a:xfrm>
          <a:prstGeom prst="rect">
            <a:avLst/>
          </a:prstGeom>
          <a:noFill/>
        </p:spPr>
        <p:txBody>
          <a:bodyPr wrap="square" rtlCol="0">
            <a:spAutoFit/>
          </a:bodyPr>
          <a:lstStyle/>
          <a:p>
            <a:pPr algn="ctr"/>
            <a:r>
              <a:rPr lang="es-ES" sz="600" b="1">
                <a:effectLst>
                  <a:outerShdw blurRad="38100" dist="38100" dir="2700000" algn="tl">
                    <a:srgbClr val="000000">
                      <a:alpha val="43137"/>
                    </a:srgbClr>
                  </a:outerShdw>
                </a:effectLst>
              </a:rPr>
              <a:t>ID</a:t>
            </a:r>
          </a:p>
        </p:txBody>
      </p:sp>
      <p:sp>
        <p:nvSpPr>
          <p:cNvPr id="20678" name="CuadroTexto 20677">
            <a:extLst>
              <a:ext uri="{FF2B5EF4-FFF2-40B4-BE49-F238E27FC236}">
                <a16:creationId xmlns:a16="http://schemas.microsoft.com/office/drawing/2014/main" id="{C7C92EB9-DD3D-41A0-9062-0C4BE7CA08C0}"/>
              </a:ext>
            </a:extLst>
          </p:cNvPr>
          <p:cNvSpPr txBox="1"/>
          <p:nvPr/>
        </p:nvSpPr>
        <p:spPr>
          <a:xfrm>
            <a:off x="3452264" y="5242117"/>
            <a:ext cx="455348" cy="184666"/>
          </a:xfrm>
          <a:prstGeom prst="rect">
            <a:avLst/>
          </a:prstGeom>
          <a:noFill/>
        </p:spPr>
        <p:txBody>
          <a:bodyPr wrap="square" rtlCol="0">
            <a:spAutoFit/>
          </a:bodyPr>
          <a:lstStyle/>
          <a:p>
            <a:pPr algn="ctr"/>
            <a:r>
              <a:rPr lang="es-ES" sz="600" b="1">
                <a:effectLst>
                  <a:outerShdw blurRad="38100" dist="38100" dir="2700000" algn="tl">
                    <a:srgbClr val="000000">
                      <a:alpha val="43137"/>
                    </a:srgbClr>
                  </a:outerShdw>
                </a:effectLst>
              </a:rPr>
              <a:t>FECHA</a:t>
            </a:r>
          </a:p>
        </p:txBody>
      </p:sp>
      <p:sp>
        <p:nvSpPr>
          <p:cNvPr id="20687" name="Google Shape;230;p20">
            <a:extLst>
              <a:ext uri="{FF2B5EF4-FFF2-40B4-BE49-F238E27FC236}">
                <a16:creationId xmlns:a16="http://schemas.microsoft.com/office/drawing/2014/main" id="{841612B5-7FE3-50A0-41E2-084A4AB73027}"/>
              </a:ext>
            </a:extLst>
          </p:cNvPr>
          <p:cNvSpPr>
            <a:spLocks noChangeArrowheads="1"/>
          </p:cNvSpPr>
          <p:nvPr/>
        </p:nvSpPr>
        <p:spPr bwMode="auto">
          <a:xfrm>
            <a:off x="1602804" y="3776011"/>
            <a:ext cx="756000" cy="144000"/>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lIns="91425" tIns="91425" rIns="91425" bIns="91425"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altLang="es-ES" sz="500" b="1" dirty="0">
                <a:solidFill>
                  <a:srgbClr val="FFFFFF"/>
                </a:solidFill>
                <a:effectLst>
                  <a:outerShdw blurRad="38100" dist="38100" dir="2700000" algn="tl">
                    <a:srgbClr val="000000">
                      <a:alpha val="43137"/>
                    </a:srgbClr>
                  </a:outerShdw>
                </a:effectLst>
                <a:latin typeface="Roboto"/>
                <a:ea typeface="Roboto"/>
                <a:cs typeface="Roboto"/>
                <a:sym typeface="Roboto"/>
              </a:rPr>
              <a:t>NEXT_STATE = ON</a:t>
            </a:r>
            <a:endParaRPr lang="es-ES" altLang="es-ES" sz="500" b="1" dirty="0">
              <a:effectLst>
                <a:outerShdw blurRad="38100" dist="38100" dir="2700000" algn="tl">
                  <a:srgbClr val="000000">
                    <a:alpha val="43137"/>
                  </a:srgbClr>
                </a:outerShdw>
              </a:effectLst>
            </a:endParaRPr>
          </a:p>
        </p:txBody>
      </p:sp>
      <p:cxnSp>
        <p:nvCxnSpPr>
          <p:cNvPr id="20692" name="Google Shape;250;p20">
            <a:extLst>
              <a:ext uri="{FF2B5EF4-FFF2-40B4-BE49-F238E27FC236}">
                <a16:creationId xmlns:a16="http://schemas.microsoft.com/office/drawing/2014/main" id="{CD3C38D8-8B9D-A7E7-5F7D-8CB484668C9C}"/>
              </a:ext>
            </a:extLst>
          </p:cNvPr>
          <p:cNvCxnSpPr>
            <a:cxnSpLocks noChangeShapeType="1"/>
            <a:stCxn id="37" idx="2"/>
            <a:endCxn id="20666" idx="0"/>
          </p:cNvCxnSpPr>
          <p:nvPr/>
        </p:nvCxnSpPr>
        <p:spPr bwMode="auto">
          <a:xfrm rot="16200000" flipH="1">
            <a:off x="3183014" y="4546570"/>
            <a:ext cx="596420" cy="455"/>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cxnSp>
        <p:nvCxnSpPr>
          <p:cNvPr id="20696" name="Google Shape;250;p20">
            <a:extLst>
              <a:ext uri="{FF2B5EF4-FFF2-40B4-BE49-F238E27FC236}">
                <a16:creationId xmlns:a16="http://schemas.microsoft.com/office/drawing/2014/main" id="{B64B72A1-CE41-BBD5-B773-22F9EBA189D7}"/>
              </a:ext>
            </a:extLst>
          </p:cNvPr>
          <p:cNvCxnSpPr>
            <a:cxnSpLocks noChangeShapeType="1"/>
            <a:stCxn id="37" idx="1"/>
            <a:endCxn id="20687" idx="3"/>
          </p:cNvCxnSpPr>
          <p:nvPr/>
        </p:nvCxnSpPr>
        <p:spPr bwMode="auto">
          <a:xfrm rot="10800000">
            <a:off x="2358804" y="3848012"/>
            <a:ext cx="391230" cy="665"/>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699" name="Google Shape;243;p20">
            <a:extLst>
              <a:ext uri="{FF2B5EF4-FFF2-40B4-BE49-F238E27FC236}">
                <a16:creationId xmlns:a16="http://schemas.microsoft.com/office/drawing/2014/main" id="{D872E464-AAD7-BBD1-F846-6E6F7C414EED}"/>
              </a:ext>
            </a:extLst>
          </p:cNvPr>
          <p:cNvSpPr/>
          <p:nvPr/>
        </p:nvSpPr>
        <p:spPr>
          <a:xfrm>
            <a:off x="1259632" y="4221088"/>
            <a:ext cx="1440000" cy="432000"/>
          </a:xfrm>
          <a:prstGeom prst="flowChartDecision">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lIns="91425" tIns="45700" rIns="91425" bIns="45700" anchor="ctr"/>
          <a:lstStyle/>
          <a:p>
            <a:pPr algn="ctr">
              <a:spcBef>
                <a:spcPts val="0"/>
              </a:spcBef>
              <a:spcAft>
                <a:spcPts val="0"/>
              </a:spcAft>
              <a:defRPr/>
            </a:pPr>
            <a:r>
              <a:rPr lang="es-ES" altLang="es-ES" sz="400" b="1">
                <a:solidFill>
                  <a:srgbClr val="FFFFFF"/>
                </a:solidFill>
                <a:effectLst>
                  <a:outerShdw blurRad="38100" dist="38100" dir="2700000" algn="tl">
                    <a:srgbClr val="000000">
                      <a:alpha val="43137"/>
                    </a:srgbClr>
                  </a:outerShdw>
                </a:effectLst>
                <a:latin typeface="Roboto"/>
                <a:ea typeface="Roboto"/>
                <a:cs typeface="Roboto"/>
                <a:sym typeface="Roboto"/>
              </a:rPr>
              <a:t>IS_NULL(NEXT_STATE)</a:t>
            </a:r>
          </a:p>
        </p:txBody>
      </p:sp>
      <p:cxnSp>
        <p:nvCxnSpPr>
          <p:cNvPr id="20718" name="Google Shape;250;p20">
            <a:extLst>
              <a:ext uri="{FF2B5EF4-FFF2-40B4-BE49-F238E27FC236}">
                <a16:creationId xmlns:a16="http://schemas.microsoft.com/office/drawing/2014/main" id="{EF045030-5E82-6427-B246-7389B072F6F9}"/>
              </a:ext>
            </a:extLst>
          </p:cNvPr>
          <p:cNvCxnSpPr>
            <a:cxnSpLocks noChangeShapeType="1"/>
            <a:stCxn id="20666" idx="3"/>
            <a:endCxn id="20665" idx="2"/>
          </p:cNvCxnSpPr>
          <p:nvPr/>
        </p:nvCxnSpPr>
        <p:spPr bwMode="auto">
          <a:xfrm flipV="1">
            <a:off x="3895452" y="4653136"/>
            <a:ext cx="748636" cy="371872"/>
          </a:xfrm>
          <a:prstGeom prst="bentConnector2">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cxnSp>
        <p:nvCxnSpPr>
          <p:cNvPr id="20721" name="Google Shape;250;p20">
            <a:extLst>
              <a:ext uri="{FF2B5EF4-FFF2-40B4-BE49-F238E27FC236}">
                <a16:creationId xmlns:a16="http://schemas.microsoft.com/office/drawing/2014/main" id="{2D289927-C6AE-BAFC-05AA-355E5B815D6E}"/>
              </a:ext>
            </a:extLst>
          </p:cNvPr>
          <p:cNvCxnSpPr>
            <a:cxnSpLocks noChangeShapeType="1"/>
            <a:stCxn id="20687" idx="2"/>
            <a:endCxn id="20699" idx="0"/>
          </p:cNvCxnSpPr>
          <p:nvPr/>
        </p:nvCxnSpPr>
        <p:spPr bwMode="auto">
          <a:xfrm rot="5400000">
            <a:off x="1829680" y="4069963"/>
            <a:ext cx="301077" cy="1172"/>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724" name="CuadroTexto 20723">
            <a:extLst>
              <a:ext uri="{FF2B5EF4-FFF2-40B4-BE49-F238E27FC236}">
                <a16:creationId xmlns:a16="http://schemas.microsoft.com/office/drawing/2014/main" id="{025835C8-A2C9-106A-DB4B-A602C814E212}"/>
              </a:ext>
            </a:extLst>
          </p:cNvPr>
          <p:cNvSpPr txBox="1"/>
          <p:nvPr/>
        </p:nvSpPr>
        <p:spPr>
          <a:xfrm>
            <a:off x="2431296" y="3608406"/>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sp>
        <p:nvSpPr>
          <p:cNvPr id="20725" name="CuadroTexto 20724">
            <a:extLst>
              <a:ext uri="{FF2B5EF4-FFF2-40B4-BE49-F238E27FC236}">
                <a16:creationId xmlns:a16="http://schemas.microsoft.com/office/drawing/2014/main" id="{25F7BF00-E470-F30C-D66F-2B00D736C61D}"/>
              </a:ext>
            </a:extLst>
          </p:cNvPr>
          <p:cNvSpPr txBox="1"/>
          <p:nvPr/>
        </p:nvSpPr>
        <p:spPr>
          <a:xfrm>
            <a:off x="3427238" y="4394366"/>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cxnSp>
        <p:nvCxnSpPr>
          <p:cNvPr id="20727" name="Google Shape;250;p20">
            <a:extLst>
              <a:ext uri="{FF2B5EF4-FFF2-40B4-BE49-F238E27FC236}">
                <a16:creationId xmlns:a16="http://schemas.microsoft.com/office/drawing/2014/main" id="{3F4AA704-9F31-2EFB-3348-4F048078E852}"/>
              </a:ext>
            </a:extLst>
          </p:cNvPr>
          <p:cNvCxnSpPr>
            <a:cxnSpLocks noChangeShapeType="1"/>
            <a:stCxn id="20699" idx="2"/>
            <a:endCxn id="6192" idx="3"/>
          </p:cNvCxnSpPr>
          <p:nvPr/>
        </p:nvCxnSpPr>
        <p:spPr bwMode="auto">
          <a:xfrm rot="16200000" flipH="1">
            <a:off x="1316817" y="5315903"/>
            <a:ext cx="1504052" cy="178422"/>
          </a:xfrm>
          <a:prstGeom prst="bentConnector4">
            <a:avLst>
              <a:gd name="adj1" fmla="val 43252"/>
              <a:gd name="adj2" fmla="val 531661"/>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730" name="CuadroTexto 20729">
            <a:extLst>
              <a:ext uri="{FF2B5EF4-FFF2-40B4-BE49-F238E27FC236}">
                <a16:creationId xmlns:a16="http://schemas.microsoft.com/office/drawing/2014/main" id="{8D19A319-8ACA-2E53-E631-274AC6ED1A51}"/>
              </a:ext>
            </a:extLst>
          </p:cNvPr>
          <p:cNvSpPr txBox="1"/>
          <p:nvPr/>
        </p:nvSpPr>
        <p:spPr>
          <a:xfrm>
            <a:off x="1924167" y="4823627"/>
            <a:ext cx="381701"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NO</a:t>
            </a:r>
            <a:endParaRPr lang="es-ES" b="1">
              <a:effectLst>
                <a:outerShdw blurRad="38100" dist="38100" dir="2700000" algn="tl">
                  <a:srgbClr val="000000">
                    <a:alpha val="43137"/>
                  </a:srgbClr>
                </a:outerShdw>
              </a:effectLst>
            </a:endParaRPr>
          </a:p>
        </p:txBody>
      </p:sp>
      <p:cxnSp>
        <p:nvCxnSpPr>
          <p:cNvPr id="20731" name="Google Shape;250;p20">
            <a:extLst>
              <a:ext uri="{FF2B5EF4-FFF2-40B4-BE49-F238E27FC236}">
                <a16:creationId xmlns:a16="http://schemas.microsoft.com/office/drawing/2014/main" id="{D9349278-03CA-9BC5-F320-AAD04D3879CF}"/>
              </a:ext>
            </a:extLst>
          </p:cNvPr>
          <p:cNvCxnSpPr>
            <a:cxnSpLocks noChangeShapeType="1"/>
            <a:stCxn id="20699" idx="3"/>
            <a:endCxn id="20666" idx="1"/>
          </p:cNvCxnSpPr>
          <p:nvPr/>
        </p:nvCxnSpPr>
        <p:spPr bwMode="auto">
          <a:xfrm>
            <a:off x="2699632" y="4437088"/>
            <a:ext cx="367820" cy="587920"/>
          </a:xfrm>
          <a:prstGeom prst="bentConnector3">
            <a:avLst>
              <a:gd name="adj1" fmla="val 50000"/>
            </a:avLst>
          </a:prstGeom>
          <a:noFill/>
          <a:ln w="19050">
            <a:solidFill>
              <a:schemeClr val="tx2"/>
            </a:solidFill>
            <a:miter lim="800000"/>
            <a:headEnd type="none" w="sm" len="sm"/>
            <a:tailEnd type="stealth" w="med" len="med"/>
          </a:ln>
          <a:extLst>
            <a:ext uri="{909E8E84-426E-40DD-AFC4-6F175D3DCCD1}">
              <a14:hiddenFill xmlns:a14="http://schemas.microsoft.com/office/drawing/2010/main">
                <a:noFill/>
              </a14:hiddenFill>
            </a:ext>
          </a:extLst>
        </p:spPr>
      </p:cxnSp>
      <p:sp>
        <p:nvSpPr>
          <p:cNvPr id="20734" name="CuadroTexto 20733">
            <a:extLst>
              <a:ext uri="{FF2B5EF4-FFF2-40B4-BE49-F238E27FC236}">
                <a16:creationId xmlns:a16="http://schemas.microsoft.com/office/drawing/2014/main" id="{E18305E2-4BF4-7B6D-9ABB-F2A6B4A7DEC6}"/>
              </a:ext>
            </a:extLst>
          </p:cNvPr>
          <p:cNvSpPr txBox="1"/>
          <p:nvPr/>
        </p:nvSpPr>
        <p:spPr>
          <a:xfrm>
            <a:off x="2560960" y="4491938"/>
            <a:ext cx="377903" cy="246221"/>
          </a:xfrm>
          <a:prstGeom prst="rect">
            <a:avLst/>
          </a:prstGeom>
          <a:noFill/>
        </p:spPr>
        <p:txBody>
          <a:bodyPr wrap="square" rtlCol="0">
            <a:spAutoFit/>
          </a:bodyPr>
          <a:lstStyle/>
          <a:p>
            <a:pPr algn="ctr"/>
            <a:r>
              <a:rPr lang="es-ES" sz="1000" b="1">
                <a:effectLst>
                  <a:outerShdw blurRad="38100" dist="38100" dir="2700000" algn="tl">
                    <a:srgbClr val="000000">
                      <a:alpha val="43137"/>
                    </a:srgbClr>
                  </a:outerShdw>
                </a:effectLst>
              </a:rPr>
              <a:t>SI</a:t>
            </a:r>
            <a:endParaRPr lang="es-ES" b="1">
              <a:effectLst>
                <a:outerShdw blurRad="38100" dist="38100" dir="2700000" algn="tl">
                  <a:srgbClr val="000000">
                    <a:alpha val="43137"/>
                  </a:srgbClr>
                </a:outerShdw>
              </a:effectLst>
            </a:endParaRPr>
          </a:p>
        </p:txBody>
      </p:sp>
      <p:sp>
        <p:nvSpPr>
          <p:cNvPr id="3" name="Título 1">
            <a:extLst>
              <a:ext uri="{FF2B5EF4-FFF2-40B4-BE49-F238E27FC236}">
                <a16:creationId xmlns:a16="http://schemas.microsoft.com/office/drawing/2014/main" id="{E2F19576-91A1-B65F-9815-8DFCBCD604FA}"/>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5.2.- Lógica de control de estados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168" name="Rectángulo: esquinas redondeadas 6167">
            <a:extLst>
              <a:ext uri="{FF2B5EF4-FFF2-40B4-BE49-F238E27FC236}">
                <a16:creationId xmlns:a16="http://schemas.microsoft.com/office/drawing/2014/main" id="{42E6323A-A1CA-0747-3077-5FF5FC2F7C67}"/>
              </a:ext>
            </a:extLst>
          </p:cNvPr>
          <p:cNvSpPr/>
          <p:nvPr/>
        </p:nvSpPr>
        <p:spPr>
          <a:xfrm>
            <a:off x="72008" y="1412776"/>
            <a:ext cx="2699792" cy="52228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nvGrpSpPr>
          <p:cNvPr id="20618" name="Grupo 20617">
            <a:extLst>
              <a:ext uri="{FF2B5EF4-FFF2-40B4-BE49-F238E27FC236}">
                <a16:creationId xmlns:a16="http://schemas.microsoft.com/office/drawing/2014/main" id="{240F917D-800D-8B33-1977-7E123EFE89EA}"/>
              </a:ext>
            </a:extLst>
          </p:cNvPr>
          <p:cNvGrpSpPr/>
          <p:nvPr/>
        </p:nvGrpSpPr>
        <p:grpSpPr>
          <a:xfrm>
            <a:off x="1078200" y="1812594"/>
            <a:ext cx="1262664" cy="1270896"/>
            <a:chOff x="1331640" y="1988840"/>
            <a:chExt cx="944488" cy="936532"/>
          </a:xfrm>
        </p:grpSpPr>
        <p:pic>
          <p:nvPicPr>
            <p:cNvPr id="4" name="Gráfico 3" descr="Ordenador contorno">
              <a:extLst>
                <a:ext uri="{FF2B5EF4-FFF2-40B4-BE49-F238E27FC236}">
                  <a16:creationId xmlns:a16="http://schemas.microsoft.com/office/drawing/2014/main" id="{03DFDDCF-E018-3189-99AC-F90007E09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6" name="Gráfico 5" descr="Ordenador contorno">
              <a:extLst>
                <a:ext uri="{FF2B5EF4-FFF2-40B4-BE49-F238E27FC236}">
                  <a16:creationId xmlns:a16="http://schemas.microsoft.com/office/drawing/2014/main" id="{5381CD81-F02B-83A5-9749-2F15E5F4F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4" name="Gráfico 23" descr="Ordenador contorno">
              <a:extLst>
                <a:ext uri="{FF2B5EF4-FFF2-40B4-BE49-F238E27FC236}">
                  <a16:creationId xmlns:a16="http://schemas.microsoft.com/office/drawing/2014/main" id="{D79CAA5B-0035-C8F9-9800-F7CED7BC80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5" name="Gráfico 24" descr="Ordenador contorno">
              <a:extLst>
                <a:ext uri="{FF2B5EF4-FFF2-40B4-BE49-F238E27FC236}">
                  <a16:creationId xmlns:a16="http://schemas.microsoft.com/office/drawing/2014/main" id="{73DE1593-991C-EB55-F7CD-D523EEE4E5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6" name="Gráfico 25" descr="Ordenador contorno">
              <a:extLst>
                <a:ext uri="{FF2B5EF4-FFF2-40B4-BE49-F238E27FC236}">
                  <a16:creationId xmlns:a16="http://schemas.microsoft.com/office/drawing/2014/main" id="{9FF1DDB6-8287-5233-0CB5-417A46E4C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8" name="Gráfico 27" descr="Ordenador contorno">
              <a:extLst>
                <a:ext uri="{FF2B5EF4-FFF2-40B4-BE49-F238E27FC236}">
                  <a16:creationId xmlns:a16="http://schemas.microsoft.com/office/drawing/2014/main" id="{98899F99-D6DC-30CF-32E0-E8478E3957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grpSp>
        <p:nvGrpSpPr>
          <p:cNvPr id="20611" name="Grupo 20610">
            <a:extLst>
              <a:ext uri="{FF2B5EF4-FFF2-40B4-BE49-F238E27FC236}">
                <a16:creationId xmlns:a16="http://schemas.microsoft.com/office/drawing/2014/main" id="{EF3FB317-DB8C-8FE4-E467-EF4D6A84C739}"/>
              </a:ext>
            </a:extLst>
          </p:cNvPr>
          <p:cNvGrpSpPr/>
          <p:nvPr/>
        </p:nvGrpSpPr>
        <p:grpSpPr>
          <a:xfrm>
            <a:off x="4866570" y="2291027"/>
            <a:ext cx="2873782" cy="3131652"/>
            <a:chOff x="3059832" y="1268760"/>
            <a:chExt cx="1755888" cy="1755888"/>
          </a:xfrm>
        </p:grpSpPr>
        <p:pic>
          <p:nvPicPr>
            <p:cNvPr id="20610" name="Gráfico 20609" descr="Nube contorno">
              <a:extLst>
                <a:ext uri="{FF2B5EF4-FFF2-40B4-BE49-F238E27FC236}">
                  <a16:creationId xmlns:a16="http://schemas.microsoft.com/office/drawing/2014/main" id="{E3EAEE67-0959-7E6E-0CF2-5165914A8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9832" y="1268760"/>
              <a:ext cx="1755888" cy="1755888"/>
            </a:xfrm>
            <a:prstGeom prst="rect">
              <a:avLst/>
            </a:prstGeom>
          </p:spPr>
        </p:pic>
        <p:grpSp>
          <p:nvGrpSpPr>
            <p:cNvPr id="42" name="Grupo 41">
              <a:extLst>
                <a:ext uri="{FF2B5EF4-FFF2-40B4-BE49-F238E27FC236}">
                  <a16:creationId xmlns:a16="http://schemas.microsoft.com/office/drawing/2014/main" id="{E666DBD8-4812-6F9C-A533-CEB918D3365B}"/>
                </a:ext>
              </a:extLst>
            </p:cNvPr>
            <p:cNvGrpSpPr/>
            <p:nvPr/>
          </p:nvGrpSpPr>
          <p:grpSpPr>
            <a:xfrm>
              <a:off x="3872734" y="2000157"/>
              <a:ext cx="555250" cy="588523"/>
              <a:chOff x="4048010" y="1938042"/>
              <a:chExt cx="555250" cy="599134"/>
            </a:xfrm>
          </p:grpSpPr>
          <p:pic>
            <p:nvPicPr>
              <p:cNvPr id="20" name="Imagen 19" descr="Una captura de pantalla de un celular con la imagen de una caricatura&#10;&#10;Descripción generada automáticamente con confianza baja">
                <a:extLst>
                  <a:ext uri="{FF2B5EF4-FFF2-40B4-BE49-F238E27FC236}">
                    <a16:creationId xmlns:a16="http://schemas.microsoft.com/office/drawing/2014/main" id="{50DCF30B-A85A-F4F4-B2E4-B28D556014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p:spPr>
          </p:pic>
          <p:sp>
            <p:nvSpPr>
              <p:cNvPr id="40" name="Rectángulo 39">
                <a:extLst>
                  <a:ext uri="{FF2B5EF4-FFF2-40B4-BE49-F238E27FC236}">
                    <a16:creationId xmlns:a16="http://schemas.microsoft.com/office/drawing/2014/main" id="{78E74E00-8281-29FB-D623-7AFC151E2A45}"/>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a:ln w="0"/>
                    <a:solidFill>
                      <a:schemeClr val="tx1"/>
                    </a:solidFill>
                    <a:effectLst>
                      <a:outerShdw blurRad="38100" dist="19050" dir="2700000" algn="tl" rotWithShape="0">
                        <a:schemeClr val="dk1">
                          <a:alpha val="40000"/>
                        </a:schemeClr>
                      </a:outerShdw>
                    </a:effectLst>
                  </a:rPr>
                  <a:t>GAIA</a:t>
                </a:r>
              </a:p>
            </p:txBody>
          </p:sp>
        </p:grpSp>
        <p:pic>
          <p:nvPicPr>
            <p:cNvPr id="44" name="Gráfico 43" descr="Servidor con relleno sólido">
              <a:extLst>
                <a:ext uri="{FF2B5EF4-FFF2-40B4-BE49-F238E27FC236}">
                  <a16:creationId xmlns:a16="http://schemas.microsoft.com/office/drawing/2014/main" id="{B34E3ADE-D468-E0DF-25F4-6F0017DD38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34753" y="2000158"/>
              <a:ext cx="529208" cy="529208"/>
            </a:xfrm>
            <a:prstGeom prst="rect">
              <a:avLst/>
            </a:prstGeom>
          </p:spPr>
        </p:pic>
        <p:sp>
          <p:nvSpPr>
            <p:cNvPr id="20608" name="Rectángulo 20607">
              <a:extLst>
                <a:ext uri="{FF2B5EF4-FFF2-40B4-BE49-F238E27FC236}">
                  <a16:creationId xmlns:a16="http://schemas.microsoft.com/office/drawing/2014/main" id="{59783864-BA0C-C309-AEEC-483FF466449C}"/>
                </a:ext>
              </a:extLst>
            </p:cNvPr>
            <p:cNvSpPr/>
            <p:nvPr/>
          </p:nvSpPr>
          <p:spPr>
            <a:xfrm>
              <a:off x="3416552" y="2588915"/>
              <a:ext cx="1094817" cy="293365"/>
            </a:xfrm>
            <a:prstGeom prst="rect">
              <a:avLst/>
            </a:prstGeom>
            <a:noFill/>
          </p:spPr>
          <p:txBody>
            <a:bodyPr wrap="none" lIns="91440" tIns="45720" rIns="91440" bIns="45720">
              <a:spAutoFit/>
            </a:bodyPr>
            <a:lstStyle/>
            <a:p>
              <a:pPr algn="ctr"/>
              <a:r>
                <a:rPr lang="es-ES" sz="2800" b="0" cap="none" spc="0" dirty="0">
                  <a:ln w="0"/>
                  <a:solidFill>
                    <a:schemeClr val="tx1"/>
                  </a:solidFill>
                  <a:effectLst>
                    <a:outerShdw blurRad="38100" dist="19050" dir="2700000" algn="tl" rotWithShape="0">
                      <a:schemeClr val="dk1">
                        <a:alpha val="40000"/>
                      </a:schemeClr>
                    </a:outerShdw>
                  </a:effectLst>
                </a:rPr>
                <a:t>REST API</a:t>
              </a:r>
            </a:p>
          </p:txBody>
        </p:sp>
      </p:grpSp>
      <p:grpSp>
        <p:nvGrpSpPr>
          <p:cNvPr id="20619" name="Grupo 20618">
            <a:extLst>
              <a:ext uri="{FF2B5EF4-FFF2-40B4-BE49-F238E27FC236}">
                <a16:creationId xmlns:a16="http://schemas.microsoft.com/office/drawing/2014/main" id="{07264D74-A44C-AA3D-D6CC-43C6072965B8}"/>
              </a:ext>
            </a:extLst>
          </p:cNvPr>
          <p:cNvGrpSpPr/>
          <p:nvPr/>
        </p:nvGrpSpPr>
        <p:grpSpPr>
          <a:xfrm>
            <a:off x="1086970" y="3442482"/>
            <a:ext cx="1262664" cy="1270896"/>
            <a:chOff x="1331640" y="1988840"/>
            <a:chExt cx="944488" cy="936532"/>
          </a:xfrm>
        </p:grpSpPr>
        <p:pic>
          <p:nvPicPr>
            <p:cNvPr id="20620" name="Gráfico 20619" descr="Ordenador contorno">
              <a:extLst>
                <a:ext uri="{FF2B5EF4-FFF2-40B4-BE49-F238E27FC236}">
                  <a16:creationId xmlns:a16="http://schemas.microsoft.com/office/drawing/2014/main" id="{BF101F55-F545-DF68-D4EC-8382A71F75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20621" name="Gráfico 20620" descr="Ordenador contorno">
              <a:extLst>
                <a:ext uri="{FF2B5EF4-FFF2-40B4-BE49-F238E27FC236}">
                  <a16:creationId xmlns:a16="http://schemas.microsoft.com/office/drawing/2014/main" id="{EE20DF68-143E-9978-F48C-08CB5848CA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0622" name="Gráfico 20621" descr="Ordenador contorno">
              <a:extLst>
                <a:ext uri="{FF2B5EF4-FFF2-40B4-BE49-F238E27FC236}">
                  <a16:creationId xmlns:a16="http://schemas.microsoft.com/office/drawing/2014/main" id="{D74A5C72-E449-B337-DAC5-C5459B66DC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0623" name="Gráfico 20622" descr="Ordenador contorno">
              <a:extLst>
                <a:ext uri="{FF2B5EF4-FFF2-40B4-BE49-F238E27FC236}">
                  <a16:creationId xmlns:a16="http://schemas.microsoft.com/office/drawing/2014/main" id="{EB58C8D0-8B42-B4E8-FF94-E28AF4F1EF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0624" name="Gráfico 20623" descr="Ordenador contorno">
              <a:extLst>
                <a:ext uri="{FF2B5EF4-FFF2-40B4-BE49-F238E27FC236}">
                  <a16:creationId xmlns:a16="http://schemas.microsoft.com/office/drawing/2014/main" id="{F871D6B0-1C15-E39F-122E-935115836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0625" name="Gráfico 20624" descr="Ordenador contorno">
              <a:extLst>
                <a:ext uri="{FF2B5EF4-FFF2-40B4-BE49-F238E27FC236}">
                  <a16:creationId xmlns:a16="http://schemas.microsoft.com/office/drawing/2014/main" id="{B25E62C6-8937-4857-3F9F-F7DDD4670B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grpSp>
        <p:nvGrpSpPr>
          <p:cNvPr id="20626" name="Grupo 20625">
            <a:extLst>
              <a:ext uri="{FF2B5EF4-FFF2-40B4-BE49-F238E27FC236}">
                <a16:creationId xmlns:a16="http://schemas.microsoft.com/office/drawing/2014/main" id="{7292BC4A-F60B-7820-A742-1D8133CF8771}"/>
              </a:ext>
            </a:extLst>
          </p:cNvPr>
          <p:cNvGrpSpPr/>
          <p:nvPr/>
        </p:nvGrpSpPr>
        <p:grpSpPr>
          <a:xfrm>
            <a:off x="1149096" y="5190930"/>
            <a:ext cx="1262664" cy="1270896"/>
            <a:chOff x="1331640" y="1988840"/>
            <a:chExt cx="944488" cy="936532"/>
          </a:xfrm>
        </p:grpSpPr>
        <p:pic>
          <p:nvPicPr>
            <p:cNvPr id="20627" name="Gráfico 20626" descr="Ordenador contorno">
              <a:extLst>
                <a:ext uri="{FF2B5EF4-FFF2-40B4-BE49-F238E27FC236}">
                  <a16:creationId xmlns:a16="http://schemas.microsoft.com/office/drawing/2014/main" id="{A24F1A40-246B-182F-88F7-8A23EC871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2553585"/>
              <a:ext cx="372875" cy="371787"/>
            </a:xfrm>
            <a:prstGeom prst="rect">
              <a:avLst/>
            </a:prstGeom>
          </p:spPr>
        </p:pic>
        <p:pic>
          <p:nvPicPr>
            <p:cNvPr id="20631" name="Gráfico 20630" descr="Ordenador contorno">
              <a:extLst>
                <a:ext uri="{FF2B5EF4-FFF2-40B4-BE49-F238E27FC236}">
                  <a16:creationId xmlns:a16="http://schemas.microsoft.com/office/drawing/2014/main" id="{1BED1352-8A21-E9AF-ED8F-DCB51015F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2553585"/>
              <a:ext cx="372875" cy="371787"/>
            </a:xfrm>
            <a:prstGeom prst="rect">
              <a:avLst/>
            </a:prstGeom>
          </p:spPr>
        </p:pic>
        <p:pic>
          <p:nvPicPr>
            <p:cNvPr id="20633" name="Gráfico 20632" descr="Ordenador contorno">
              <a:extLst>
                <a:ext uri="{FF2B5EF4-FFF2-40B4-BE49-F238E27FC236}">
                  <a16:creationId xmlns:a16="http://schemas.microsoft.com/office/drawing/2014/main" id="{C27085BA-3543-B526-0422-72E7F065E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3253" y="2276872"/>
              <a:ext cx="372875" cy="371787"/>
            </a:xfrm>
            <a:prstGeom prst="rect">
              <a:avLst/>
            </a:prstGeom>
          </p:spPr>
        </p:pic>
        <p:pic>
          <p:nvPicPr>
            <p:cNvPr id="20634" name="Gráfico 20633" descr="Ordenador contorno">
              <a:extLst>
                <a:ext uri="{FF2B5EF4-FFF2-40B4-BE49-F238E27FC236}">
                  <a16:creationId xmlns:a16="http://schemas.microsoft.com/office/drawing/2014/main" id="{98D24944-A59D-0A63-456C-9898800B5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4040" y="2276872"/>
              <a:ext cx="372875" cy="371787"/>
            </a:xfrm>
            <a:prstGeom prst="rect">
              <a:avLst/>
            </a:prstGeom>
          </p:spPr>
        </p:pic>
        <p:pic>
          <p:nvPicPr>
            <p:cNvPr id="20637" name="Gráfico 20636" descr="Ordenador contorno">
              <a:extLst>
                <a:ext uri="{FF2B5EF4-FFF2-40B4-BE49-F238E27FC236}">
                  <a16:creationId xmlns:a16="http://schemas.microsoft.com/office/drawing/2014/main" id="{E6146D43-DAEB-82E2-A583-BD7128D076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0853" y="1988840"/>
              <a:ext cx="372875" cy="371787"/>
            </a:xfrm>
            <a:prstGeom prst="rect">
              <a:avLst/>
            </a:prstGeom>
          </p:spPr>
        </p:pic>
        <p:pic>
          <p:nvPicPr>
            <p:cNvPr id="20638" name="Gráfico 20637" descr="Ordenador contorno">
              <a:extLst>
                <a:ext uri="{FF2B5EF4-FFF2-40B4-BE49-F238E27FC236}">
                  <a16:creationId xmlns:a16="http://schemas.microsoft.com/office/drawing/2014/main" id="{697A9523-D91E-8461-5293-7F633A8AF3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640" y="1988840"/>
              <a:ext cx="372875" cy="371787"/>
            </a:xfrm>
            <a:prstGeom prst="rect">
              <a:avLst/>
            </a:prstGeom>
          </p:spPr>
        </p:pic>
      </p:grpSp>
      <p:pic>
        <p:nvPicPr>
          <p:cNvPr id="20651" name="Gráfico 20650" descr="Aula de clases contorno">
            <a:extLst>
              <a:ext uri="{FF2B5EF4-FFF2-40B4-BE49-F238E27FC236}">
                <a16:creationId xmlns:a16="http://schemas.microsoft.com/office/drawing/2014/main" id="{34BAC8EA-A709-E341-DD96-30ADE2161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66" y="1989328"/>
            <a:ext cx="914400" cy="914400"/>
          </a:xfrm>
          <a:prstGeom prst="rect">
            <a:avLst/>
          </a:prstGeom>
        </p:spPr>
      </p:pic>
      <p:pic>
        <p:nvPicPr>
          <p:cNvPr id="20652" name="Gráfico 20651" descr="Aula de clases contorno">
            <a:extLst>
              <a:ext uri="{FF2B5EF4-FFF2-40B4-BE49-F238E27FC236}">
                <a16:creationId xmlns:a16="http://schemas.microsoft.com/office/drawing/2014/main" id="{ABC63856-62E2-E6F7-91AA-06179024D8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06" y="3585812"/>
            <a:ext cx="914400" cy="914400"/>
          </a:xfrm>
          <a:prstGeom prst="rect">
            <a:avLst/>
          </a:prstGeom>
        </p:spPr>
      </p:pic>
      <p:pic>
        <p:nvPicPr>
          <p:cNvPr id="20653" name="Gráfico 20652" descr="Aula de clases contorno">
            <a:extLst>
              <a:ext uri="{FF2B5EF4-FFF2-40B4-BE49-F238E27FC236}">
                <a16:creationId xmlns:a16="http://schemas.microsoft.com/office/drawing/2014/main" id="{AE5048D0-05D5-9CDA-A65B-2253928EC2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00" y="5376858"/>
            <a:ext cx="914400" cy="914400"/>
          </a:xfrm>
          <a:prstGeom prst="rect">
            <a:avLst/>
          </a:prstGeom>
        </p:spPr>
      </p:pic>
      <p:grpSp>
        <p:nvGrpSpPr>
          <p:cNvPr id="6161" name="Grupo 6160">
            <a:extLst>
              <a:ext uri="{FF2B5EF4-FFF2-40B4-BE49-F238E27FC236}">
                <a16:creationId xmlns:a16="http://schemas.microsoft.com/office/drawing/2014/main" id="{A749DA9E-DB26-9E7D-BB41-4BFFF49E5E50}"/>
              </a:ext>
            </a:extLst>
          </p:cNvPr>
          <p:cNvGrpSpPr/>
          <p:nvPr/>
        </p:nvGrpSpPr>
        <p:grpSpPr>
          <a:xfrm>
            <a:off x="7577953" y="3645024"/>
            <a:ext cx="1672363" cy="987355"/>
            <a:chOff x="7577953" y="3942629"/>
            <a:chExt cx="1672363" cy="987355"/>
          </a:xfrm>
        </p:grpSpPr>
        <p:pic>
          <p:nvPicPr>
            <p:cNvPr id="20655" name="Gráfico 20654" descr="Base de datos contorno">
              <a:extLst>
                <a:ext uri="{FF2B5EF4-FFF2-40B4-BE49-F238E27FC236}">
                  <a16:creationId xmlns:a16="http://schemas.microsoft.com/office/drawing/2014/main" id="{0F4995DA-18A6-55B5-F2A7-9ED44FF28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62961" y="3942629"/>
              <a:ext cx="987355" cy="987355"/>
            </a:xfrm>
            <a:prstGeom prst="rect">
              <a:avLst/>
            </a:prstGeom>
          </p:spPr>
        </p:pic>
        <p:cxnSp>
          <p:nvCxnSpPr>
            <p:cNvPr id="20657" name="Conector recto de flecha 20656">
              <a:extLst>
                <a:ext uri="{FF2B5EF4-FFF2-40B4-BE49-F238E27FC236}">
                  <a16:creationId xmlns:a16="http://schemas.microsoft.com/office/drawing/2014/main" id="{29B9EB3F-F614-DA94-7335-178AA042398D}"/>
                </a:ext>
              </a:extLst>
            </p:cNvPr>
            <p:cNvCxnSpPr>
              <a:cxnSpLocks/>
            </p:cNvCxnSpPr>
            <p:nvPr/>
          </p:nvCxnSpPr>
          <p:spPr>
            <a:xfrm flipV="1">
              <a:off x="7577953" y="4365459"/>
              <a:ext cx="772300" cy="1"/>
            </a:xfrm>
            <a:prstGeom prst="straightConnector1">
              <a:avLst/>
            </a:prstGeom>
            <a:ln w="41275">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0659" name="Conector recto de flecha 20658">
              <a:extLst>
                <a:ext uri="{FF2B5EF4-FFF2-40B4-BE49-F238E27FC236}">
                  <a16:creationId xmlns:a16="http://schemas.microsoft.com/office/drawing/2014/main" id="{0ED729DE-2C32-9681-576D-5010D628830E}"/>
                </a:ext>
              </a:extLst>
            </p:cNvPr>
            <p:cNvCxnSpPr>
              <a:cxnSpLocks/>
            </p:cNvCxnSpPr>
            <p:nvPr/>
          </p:nvCxnSpPr>
          <p:spPr>
            <a:xfrm flipV="1">
              <a:off x="7577953" y="4526104"/>
              <a:ext cx="772300" cy="1"/>
            </a:xfrm>
            <a:prstGeom prst="straightConnector1">
              <a:avLst/>
            </a:prstGeom>
            <a:ln w="41275">
              <a:solidFill>
                <a:srgbClr val="0070C0"/>
              </a:solidFill>
              <a:headEnd type="stealth"/>
              <a:tailEnd type="none"/>
            </a:ln>
          </p:spPr>
          <p:style>
            <a:lnRef idx="2">
              <a:schemeClr val="accent1"/>
            </a:lnRef>
            <a:fillRef idx="0">
              <a:schemeClr val="accent1"/>
            </a:fillRef>
            <a:effectRef idx="1">
              <a:schemeClr val="accent1"/>
            </a:effectRef>
            <a:fontRef idx="minor">
              <a:schemeClr val="tx1"/>
            </a:fontRef>
          </p:style>
        </p:cxnSp>
      </p:grpSp>
      <p:cxnSp>
        <p:nvCxnSpPr>
          <p:cNvPr id="6169" name="Conector recto de flecha 6168">
            <a:extLst>
              <a:ext uri="{FF2B5EF4-FFF2-40B4-BE49-F238E27FC236}">
                <a16:creationId xmlns:a16="http://schemas.microsoft.com/office/drawing/2014/main" id="{166178F5-72F3-CEA1-0F21-4BD848D577B9}"/>
              </a:ext>
            </a:extLst>
          </p:cNvPr>
          <p:cNvCxnSpPr>
            <a:cxnSpLocks/>
          </p:cNvCxnSpPr>
          <p:nvPr/>
        </p:nvCxnSpPr>
        <p:spPr>
          <a:xfrm flipV="1">
            <a:off x="2844048" y="3645024"/>
            <a:ext cx="2160000" cy="368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6172" name="Conector recto de flecha 6171">
            <a:extLst>
              <a:ext uri="{FF2B5EF4-FFF2-40B4-BE49-F238E27FC236}">
                <a16:creationId xmlns:a16="http://schemas.microsoft.com/office/drawing/2014/main" id="{92893433-4BE3-C1DA-3305-946BF6858BBC}"/>
              </a:ext>
            </a:extLst>
          </p:cNvPr>
          <p:cNvCxnSpPr>
            <a:cxnSpLocks/>
          </p:cNvCxnSpPr>
          <p:nvPr/>
        </p:nvCxnSpPr>
        <p:spPr>
          <a:xfrm flipV="1">
            <a:off x="2844048" y="3797424"/>
            <a:ext cx="2160000" cy="3684"/>
          </a:xfrm>
          <a:prstGeom prst="straightConnector1">
            <a:avLst/>
          </a:prstGeom>
          <a:ln>
            <a:headEnd type="stealth"/>
            <a:tailEnd type="none"/>
          </a:ln>
        </p:spPr>
        <p:style>
          <a:lnRef idx="2">
            <a:schemeClr val="accent2"/>
          </a:lnRef>
          <a:fillRef idx="0">
            <a:schemeClr val="accent2"/>
          </a:fillRef>
          <a:effectRef idx="1">
            <a:schemeClr val="accent2"/>
          </a:effectRef>
          <a:fontRef idx="minor">
            <a:schemeClr val="tx1"/>
          </a:fontRef>
        </p:style>
      </p:cxnSp>
      <p:cxnSp>
        <p:nvCxnSpPr>
          <p:cNvPr id="6173" name="Conector recto de flecha 6172">
            <a:extLst>
              <a:ext uri="{FF2B5EF4-FFF2-40B4-BE49-F238E27FC236}">
                <a16:creationId xmlns:a16="http://schemas.microsoft.com/office/drawing/2014/main" id="{E48EE469-12CD-55BC-0952-D8A7A6FEE55A}"/>
              </a:ext>
            </a:extLst>
          </p:cNvPr>
          <p:cNvCxnSpPr>
            <a:cxnSpLocks/>
          </p:cNvCxnSpPr>
          <p:nvPr/>
        </p:nvCxnSpPr>
        <p:spPr>
          <a:xfrm flipV="1">
            <a:off x="2844048" y="4425044"/>
            <a:ext cx="2160000" cy="368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174" name="Conector recto de flecha 6173">
            <a:extLst>
              <a:ext uri="{FF2B5EF4-FFF2-40B4-BE49-F238E27FC236}">
                <a16:creationId xmlns:a16="http://schemas.microsoft.com/office/drawing/2014/main" id="{BFFFBFBE-9901-BBDD-7398-76A3536578D6}"/>
              </a:ext>
            </a:extLst>
          </p:cNvPr>
          <p:cNvCxnSpPr>
            <a:cxnSpLocks/>
          </p:cNvCxnSpPr>
          <p:nvPr/>
        </p:nvCxnSpPr>
        <p:spPr>
          <a:xfrm flipV="1">
            <a:off x="2844048" y="4577444"/>
            <a:ext cx="2160000" cy="3684"/>
          </a:xfrm>
          <a:prstGeom prst="straightConnector1">
            <a:avLst/>
          </a:prstGeom>
          <a:ln>
            <a:headEnd type="stealth"/>
            <a:tailEnd type="none"/>
          </a:ln>
        </p:spPr>
        <p:style>
          <a:lnRef idx="2">
            <a:schemeClr val="accent3"/>
          </a:lnRef>
          <a:fillRef idx="0">
            <a:schemeClr val="accent3"/>
          </a:fillRef>
          <a:effectRef idx="1">
            <a:schemeClr val="accent3"/>
          </a:effectRef>
          <a:fontRef idx="minor">
            <a:schemeClr val="tx1"/>
          </a:fontRef>
        </p:style>
      </p:cxnSp>
      <p:sp>
        <p:nvSpPr>
          <p:cNvPr id="6176" name="Rectángulo 6175">
            <a:extLst>
              <a:ext uri="{FF2B5EF4-FFF2-40B4-BE49-F238E27FC236}">
                <a16:creationId xmlns:a16="http://schemas.microsoft.com/office/drawing/2014/main" id="{2C96D5A6-E9F4-8047-D340-D30588D4453F}"/>
              </a:ext>
            </a:extLst>
          </p:cNvPr>
          <p:cNvSpPr/>
          <p:nvPr/>
        </p:nvSpPr>
        <p:spPr>
          <a:xfrm>
            <a:off x="3331178" y="4491234"/>
            <a:ext cx="1218204" cy="307777"/>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JSON RESULT</a:t>
            </a:r>
          </a:p>
        </p:txBody>
      </p:sp>
      <p:sp>
        <p:nvSpPr>
          <p:cNvPr id="3" name="Título 1">
            <a:extLst>
              <a:ext uri="{FF2B5EF4-FFF2-40B4-BE49-F238E27FC236}">
                <a16:creationId xmlns:a16="http://schemas.microsoft.com/office/drawing/2014/main" id="{3178E10A-AEDF-8E93-6197-4D9028EB4294}"/>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5.3.- Registro  de estados</a:t>
            </a:r>
          </a:p>
        </p:txBody>
      </p:sp>
      <p:sp>
        <p:nvSpPr>
          <p:cNvPr id="63" name="Rectángulo 62">
            <a:extLst>
              <a:ext uri="{FF2B5EF4-FFF2-40B4-BE49-F238E27FC236}">
                <a16:creationId xmlns:a16="http://schemas.microsoft.com/office/drawing/2014/main" id="{91B96BED-1E57-0E90-A04B-71DDF801BCA1}"/>
              </a:ext>
            </a:extLst>
          </p:cNvPr>
          <p:cNvSpPr/>
          <p:nvPr/>
        </p:nvSpPr>
        <p:spPr>
          <a:xfrm>
            <a:off x="3339443" y="3545696"/>
            <a:ext cx="1351652"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NEXT STATE</a:t>
            </a:r>
          </a:p>
        </p:txBody>
      </p:sp>
      <p:sp>
        <p:nvSpPr>
          <p:cNvPr id="20616" name="Rectángulo 20615">
            <a:extLst>
              <a:ext uri="{FF2B5EF4-FFF2-40B4-BE49-F238E27FC236}">
                <a16:creationId xmlns:a16="http://schemas.microsoft.com/office/drawing/2014/main" id="{536E6AD6-7B07-7A0A-49B3-5FE186CED497}"/>
              </a:ext>
            </a:extLst>
          </p:cNvPr>
          <p:cNvSpPr/>
          <p:nvPr/>
        </p:nvSpPr>
        <p:spPr>
          <a:xfrm>
            <a:off x="3098396" y="3702403"/>
            <a:ext cx="1598577" cy="307777"/>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JSON NEXT STATE</a:t>
            </a:r>
          </a:p>
        </p:txBody>
      </p:sp>
      <p:sp>
        <p:nvSpPr>
          <p:cNvPr id="6175" name="Rectángulo 6174">
            <a:extLst>
              <a:ext uri="{FF2B5EF4-FFF2-40B4-BE49-F238E27FC236}">
                <a16:creationId xmlns:a16="http://schemas.microsoft.com/office/drawing/2014/main" id="{6BB8614F-7509-3F8D-6EFA-F164E824A5FA}"/>
              </a:ext>
            </a:extLst>
          </p:cNvPr>
          <p:cNvSpPr/>
          <p:nvPr/>
        </p:nvSpPr>
        <p:spPr>
          <a:xfrm>
            <a:off x="3048010" y="4314087"/>
            <a:ext cx="1905235" cy="307777"/>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LOG STATE</a:t>
            </a:r>
          </a:p>
        </p:txBody>
      </p:sp>
    </p:spTree>
    <p:extLst>
      <p:ext uri="{BB962C8B-B14F-4D97-AF65-F5344CB8AC3E}">
        <p14:creationId xmlns:p14="http://schemas.microsoft.com/office/powerpoint/2010/main" val="322956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6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6172"/>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06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7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6174"/>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6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animBg="1"/>
      <p:bldP spid="63" grpId="0" animBg="1"/>
      <p:bldP spid="20616" grpId="0" animBg="1"/>
      <p:bldP spid="61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614" name="Picture 12">
            <a:extLst>
              <a:ext uri="{FF2B5EF4-FFF2-40B4-BE49-F238E27FC236}">
                <a16:creationId xmlns:a16="http://schemas.microsoft.com/office/drawing/2014/main" id="{DF2AFE57-3BFD-08E0-A629-46B10B2BF3E2}"/>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1104794" y="4777437"/>
            <a:ext cx="1170432" cy="1170432"/>
          </a:xfrm>
          <a:prstGeom prst="rect">
            <a:avLst/>
          </a:prstGeom>
          <a:noFill/>
          <a:effectLst>
            <a:glow>
              <a:schemeClr val="accent1">
                <a:alpha val="40000"/>
              </a:schemeClr>
            </a:glow>
            <a:outerShdw sx="1000" sy="1000" algn="ctr" rotWithShape="0">
              <a:srgbClr val="000000"/>
            </a:outerShdw>
            <a:softEdge rad="0"/>
          </a:effectLst>
          <a:extLst>
            <a:ext uri="{909E8E84-426E-40DD-AFC4-6F175D3DCCD1}">
              <a14:hiddenFill xmlns:a14="http://schemas.microsoft.com/office/drawing/2010/main">
                <a:solidFill>
                  <a:srgbClr val="FFFFFF"/>
                </a:solidFill>
              </a14:hiddenFill>
            </a:ext>
          </a:extLst>
        </p:spPr>
      </p:pic>
      <p:pic>
        <p:nvPicPr>
          <p:cNvPr id="20612" name="Imagen 20611" descr="Logotipo&#10;&#10;Descripción generada automáticamente con confianza media">
            <a:extLst>
              <a:ext uri="{FF2B5EF4-FFF2-40B4-BE49-F238E27FC236}">
                <a16:creationId xmlns:a16="http://schemas.microsoft.com/office/drawing/2014/main" id="{0425F962-ED87-CCD3-52FB-5CFE6E682FB0}"/>
              </a:ext>
            </a:extLst>
          </p:cNvPr>
          <p:cNvPicPr>
            <a:picLocks noChangeAspect="1"/>
          </p:cNvPicPr>
          <p:nvPr/>
        </p:nvPicPr>
        <p:blipFill rotWithShape="1">
          <a:blip r:embed="rId4">
            <a:alphaModFix amt="15000"/>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198" t="15596" r="23657" b="15308"/>
          <a:stretch/>
        </p:blipFill>
        <p:spPr>
          <a:xfrm>
            <a:off x="864933" y="2134462"/>
            <a:ext cx="1518618" cy="1316279"/>
          </a:xfrm>
          <a:prstGeom prst="rect">
            <a:avLst/>
          </a:prstGeom>
          <a:noFill/>
          <a:ln>
            <a:noFill/>
          </a:ln>
          <a:effectLst/>
        </p:spPr>
      </p:pic>
      <p:pic>
        <p:nvPicPr>
          <p:cNvPr id="20625" name="Gráfico 20624" descr="Ordenador contorno">
            <a:extLst>
              <a:ext uri="{FF2B5EF4-FFF2-40B4-BE49-F238E27FC236}">
                <a16:creationId xmlns:a16="http://schemas.microsoft.com/office/drawing/2014/main" id="{B25E62C6-8937-4857-3F9F-F7DDD4670B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970" y="4692163"/>
            <a:ext cx="498488" cy="504524"/>
          </a:xfrm>
          <a:prstGeom prst="rect">
            <a:avLst/>
          </a:prstGeom>
        </p:spPr>
      </p:pic>
      <p:pic>
        <p:nvPicPr>
          <p:cNvPr id="20652" name="Gráfico 20651" descr="Aula de clases contorno">
            <a:extLst>
              <a:ext uri="{FF2B5EF4-FFF2-40B4-BE49-F238E27FC236}">
                <a16:creationId xmlns:a16="http://schemas.microsoft.com/office/drawing/2014/main" id="{ABC63856-62E2-E6F7-91AA-06179024D8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06" y="4835492"/>
            <a:ext cx="914400" cy="914400"/>
          </a:xfrm>
          <a:prstGeom prst="rect">
            <a:avLst/>
          </a:prstGeom>
        </p:spPr>
      </p:pic>
      <p:grpSp>
        <p:nvGrpSpPr>
          <p:cNvPr id="20618" name="Grupo 20617">
            <a:extLst>
              <a:ext uri="{FF2B5EF4-FFF2-40B4-BE49-F238E27FC236}">
                <a16:creationId xmlns:a16="http://schemas.microsoft.com/office/drawing/2014/main" id="{240F917D-800D-8B33-1977-7E123EFE89EA}"/>
              </a:ext>
            </a:extLst>
          </p:cNvPr>
          <p:cNvGrpSpPr/>
          <p:nvPr/>
        </p:nvGrpSpPr>
        <p:grpSpPr>
          <a:xfrm>
            <a:off x="1078200" y="2125014"/>
            <a:ext cx="1262664" cy="1270896"/>
            <a:chOff x="1331640" y="1988840"/>
            <a:chExt cx="944488" cy="936532"/>
          </a:xfrm>
        </p:grpSpPr>
        <p:pic>
          <p:nvPicPr>
            <p:cNvPr id="6" name="Gráfico 5" descr="Ordenador contorno">
              <a:extLst>
                <a:ext uri="{FF2B5EF4-FFF2-40B4-BE49-F238E27FC236}">
                  <a16:creationId xmlns:a16="http://schemas.microsoft.com/office/drawing/2014/main" id="{5381CD81-F02B-83A5-9749-2F15E5F4F1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1640" y="2553585"/>
              <a:ext cx="372875" cy="371787"/>
            </a:xfrm>
            <a:prstGeom prst="rect">
              <a:avLst/>
            </a:prstGeom>
          </p:spPr>
        </p:pic>
        <p:pic>
          <p:nvPicPr>
            <p:cNvPr id="24" name="Gráfico 23" descr="Ordenador contorno">
              <a:extLst>
                <a:ext uri="{FF2B5EF4-FFF2-40B4-BE49-F238E27FC236}">
                  <a16:creationId xmlns:a16="http://schemas.microsoft.com/office/drawing/2014/main" id="{D79CAA5B-0035-C8F9-9800-F7CED7BC80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3253" y="2276872"/>
              <a:ext cx="372875" cy="371787"/>
            </a:xfrm>
            <a:prstGeom prst="rect">
              <a:avLst/>
            </a:prstGeom>
          </p:spPr>
        </p:pic>
        <p:pic>
          <p:nvPicPr>
            <p:cNvPr id="25" name="Gráfico 24" descr="Ordenador contorno">
              <a:extLst>
                <a:ext uri="{FF2B5EF4-FFF2-40B4-BE49-F238E27FC236}">
                  <a16:creationId xmlns:a16="http://schemas.microsoft.com/office/drawing/2014/main" id="{73DE1593-991C-EB55-F7CD-D523EEE4E58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4040" y="2276872"/>
              <a:ext cx="372875" cy="371787"/>
            </a:xfrm>
            <a:prstGeom prst="rect">
              <a:avLst/>
            </a:prstGeom>
          </p:spPr>
        </p:pic>
        <p:pic>
          <p:nvPicPr>
            <p:cNvPr id="26" name="Gráfico 25" descr="Ordenador contorno">
              <a:extLst>
                <a:ext uri="{FF2B5EF4-FFF2-40B4-BE49-F238E27FC236}">
                  <a16:creationId xmlns:a16="http://schemas.microsoft.com/office/drawing/2014/main" id="{9FF1DDB6-8287-5233-0CB5-417A46E4CD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0853" y="1988840"/>
              <a:ext cx="372875" cy="371787"/>
            </a:xfrm>
            <a:prstGeom prst="rect">
              <a:avLst/>
            </a:prstGeom>
          </p:spPr>
        </p:pic>
      </p:grpSp>
      <p:pic>
        <p:nvPicPr>
          <p:cNvPr id="20620" name="Gráfico 20619" descr="Ordenador contorno">
            <a:extLst>
              <a:ext uri="{FF2B5EF4-FFF2-40B4-BE49-F238E27FC236}">
                <a16:creationId xmlns:a16="http://schemas.microsoft.com/office/drawing/2014/main" id="{BF101F55-F545-DF68-D4EC-8382A71F75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47406" y="5458536"/>
            <a:ext cx="498488" cy="504524"/>
          </a:xfrm>
          <a:prstGeom prst="rect">
            <a:avLst/>
          </a:prstGeom>
        </p:spPr>
      </p:pic>
      <p:pic>
        <p:nvPicPr>
          <p:cNvPr id="20622" name="Gráfico 20621" descr="Ordenador contorno">
            <a:extLst>
              <a:ext uri="{FF2B5EF4-FFF2-40B4-BE49-F238E27FC236}">
                <a16:creationId xmlns:a16="http://schemas.microsoft.com/office/drawing/2014/main" id="{D74A5C72-E449-B337-DAC5-C5459B66DC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1146" y="5083030"/>
            <a:ext cx="498488" cy="504524"/>
          </a:xfrm>
          <a:prstGeom prst="rect">
            <a:avLst/>
          </a:prstGeom>
        </p:spPr>
      </p:pic>
      <p:pic>
        <p:nvPicPr>
          <p:cNvPr id="20623" name="Gráfico 20622" descr="Ordenador contorno">
            <a:extLst>
              <a:ext uri="{FF2B5EF4-FFF2-40B4-BE49-F238E27FC236}">
                <a16:creationId xmlns:a16="http://schemas.microsoft.com/office/drawing/2014/main" id="{EB58C8D0-8B42-B4E8-FF94-E28AF4F1E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0710" y="5083030"/>
            <a:ext cx="498488" cy="504524"/>
          </a:xfrm>
          <a:prstGeom prst="rect">
            <a:avLst/>
          </a:prstGeom>
        </p:spPr>
      </p:pic>
      <p:pic>
        <p:nvPicPr>
          <p:cNvPr id="20651" name="Gráfico 20650" descr="Aula de clases contorno">
            <a:extLst>
              <a:ext uri="{FF2B5EF4-FFF2-40B4-BE49-F238E27FC236}">
                <a16:creationId xmlns:a16="http://schemas.microsoft.com/office/drawing/2014/main" id="{34BAC8EA-A709-E341-DD96-30ADE2161B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166" y="2301748"/>
            <a:ext cx="914400" cy="914400"/>
          </a:xfrm>
          <a:prstGeom prst="rect">
            <a:avLst/>
          </a:prstGeom>
        </p:spPr>
      </p:pic>
      <p:sp>
        <p:nvSpPr>
          <p:cNvPr id="3" name="Título 1">
            <a:extLst>
              <a:ext uri="{FF2B5EF4-FFF2-40B4-BE49-F238E27FC236}">
                <a16:creationId xmlns:a16="http://schemas.microsoft.com/office/drawing/2014/main" id="{3178E10A-AEDF-8E93-6197-4D9028EB4294}"/>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5.4.- Clientes Linux y Windows</a:t>
            </a:r>
          </a:p>
        </p:txBody>
      </p:sp>
      <p:grpSp>
        <p:nvGrpSpPr>
          <p:cNvPr id="21" name="Grupo 20">
            <a:extLst>
              <a:ext uri="{FF2B5EF4-FFF2-40B4-BE49-F238E27FC236}">
                <a16:creationId xmlns:a16="http://schemas.microsoft.com/office/drawing/2014/main" id="{E7804118-E9D0-D2C8-7D96-31851540199E}"/>
              </a:ext>
            </a:extLst>
          </p:cNvPr>
          <p:cNvGrpSpPr/>
          <p:nvPr/>
        </p:nvGrpSpPr>
        <p:grpSpPr>
          <a:xfrm>
            <a:off x="1621968" y="4692162"/>
            <a:ext cx="538032" cy="504524"/>
            <a:chOff x="1621968" y="3442482"/>
            <a:chExt cx="538032" cy="504524"/>
          </a:xfrm>
        </p:grpSpPr>
        <p:pic>
          <p:nvPicPr>
            <p:cNvPr id="20624" name="Gráfico 20623" descr="Ordenador contorno">
              <a:extLst>
                <a:ext uri="{FF2B5EF4-FFF2-40B4-BE49-F238E27FC236}">
                  <a16:creationId xmlns:a16="http://schemas.microsoft.com/office/drawing/2014/main" id="{F871D6B0-1C15-E39F-122E-9351158361F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725" r="-2833"/>
            <a:stretch/>
          </p:blipFill>
          <p:spPr>
            <a:xfrm>
              <a:off x="1980000" y="3442482"/>
              <a:ext cx="180000" cy="504524"/>
            </a:xfrm>
            <a:prstGeom prst="rect">
              <a:avLst/>
            </a:prstGeom>
          </p:spPr>
        </p:pic>
        <p:pic>
          <p:nvPicPr>
            <p:cNvPr id="32" name="Gráfico 31" descr="Interfaz de la experiencia de usuario contorno">
              <a:extLst>
                <a:ext uri="{FF2B5EF4-FFF2-40B4-BE49-F238E27FC236}">
                  <a16:creationId xmlns:a16="http://schemas.microsoft.com/office/drawing/2014/main" id="{A288DB55-8F8C-67C1-8C2C-213D8EBD8F3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1968" y="3512245"/>
              <a:ext cx="374904" cy="374904"/>
            </a:xfrm>
            <a:prstGeom prst="rect">
              <a:avLst/>
            </a:prstGeom>
          </p:spPr>
        </p:pic>
      </p:grpSp>
      <p:grpSp>
        <p:nvGrpSpPr>
          <p:cNvPr id="23" name="Grupo 22">
            <a:extLst>
              <a:ext uri="{FF2B5EF4-FFF2-40B4-BE49-F238E27FC236}">
                <a16:creationId xmlns:a16="http://schemas.microsoft.com/office/drawing/2014/main" id="{B6C3577D-E301-B340-7B67-8D22B0BDD8A5}"/>
              </a:ext>
            </a:extLst>
          </p:cNvPr>
          <p:cNvGrpSpPr/>
          <p:nvPr/>
        </p:nvGrpSpPr>
        <p:grpSpPr>
          <a:xfrm>
            <a:off x="1646322" y="2889968"/>
            <a:ext cx="538032" cy="504524"/>
            <a:chOff x="1621968" y="3442482"/>
            <a:chExt cx="538032" cy="504524"/>
          </a:xfrm>
        </p:grpSpPr>
        <p:pic>
          <p:nvPicPr>
            <p:cNvPr id="27" name="Gráfico 26" descr="Ordenador contorno">
              <a:extLst>
                <a:ext uri="{FF2B5EF4-FFF2-40B4-BE49-F238E27FC236}">
                  <a16:creationId xmlns:a16="http://schemas.microsoft.com/office/drawing/2014/main" id="{60987F0E-FDD6-D2EB-5C81-981279B304A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725" r="-2833"/>
            <a:stretch/>
          </p:blipFill>
          <p:spPr>
            <a:xfrm>
              <a:off x="1980000" y="3442482"/>
              <a:ext cx="180000" cy="504524"/>
            </a:xfrm>
            <a:prstGeom prst="rect">
              <a:avLst/>
            </a:prstGeom>
          </p:spPr>
        </p:pic>
        <p:pic>
          <p:nvPicPr>
            <p:cNvPr id="29" name="Gráfico 28" descr="Interfaz de la experiencia de usuario contorno">
              <a:extLst>
                <a:ext uri="{FF2B5EF4-FFF2-40B4-BE49-F238E27FC236}">
                  <a16:creationId xmlns:a16="http://schemas.microsoft.com/office/drawing/2014/main" id="{4ECCCF67-8C68-7A88-4897-FCE097CEE0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1968" y="3512245"/>
              <a:ext cx="374904" cy="374904"/>
            </a:xfrm>
            <a:prstGeom prst="rect">
              <a:avLst/>
            </a:prstGeom>
          </p:spPr>
        </p:pic>
      </p:grpSp>
      <p:grpSp>
        <p:nvGrpSpPr>
          <p:cNvPr id="36" name="Grupo 35">
            <a:extLst>
              <a:ext uri="{FF2B5EF4-FFF2-40B4-BE49-F238E27FC236}">
                <a16:creationId xmlns:a16="http://schemas.microsoft.com/office/drawing/2014/main" id="{0D431836-9B99-6C26-C13A-C4D258D793A8}"/>
              </a:ext>
            </a:extLst>
          </p:cNvPr>
          <p:cNvGrpSpPr/>
          <p:nvPr/>
        </p:nvGrpSpPr>
        <p:grpSpPr>
          <a:xfrm>
            <a:off x="1070514" y="2125013"/>
            <a:ext cx="538032" cy="504524"/>
            <a:chOff x="1621968" y="3442482"/>
            <a:chExt cx="538032" cy="504524"/>
          </a:xfrm>
        </p:grpSpPr>
        <p:pic>
          <p:nvPicPr>
            <p:cNvPr id="37" name="Gráfico 36" descr="Ordenador contorno">
              <a:extLst>
                <a:ext uri="{FF2B5EF4-FFF2-40B4-BE49-F238E27FC236}">
                  <a16:creationId xmlns:a16="http://schemas.microsoft.com/office/drawing/2014/main" id="{B7FEC381-DF37-5A33-6FDC-CC186903A2C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725" r="-2833"/>
            <a:stretch/>
          </p:blipFill>
          <p:spPr>
            <a:xfrm>
              <a:off x="1980000" y="3442482"/>
              <a:ext cx="180000" cy="504524"/>
            </a:xfrm>
            <a:prstGeom prst="rect">
              <a:avLst/>
            </a:prstGeom>
          </p:spPr>
        </p:pic>
        <p:pic>
          <p:nvPicPr>
            <p:cNvPr id="38" name="Gráfico 37" descr="Interfaz de la experiencia de usuario contorno">
              <a:extLst>
                <a:ext uri="{FF2B5EF4-FFF2-40B4-BE49-F238E27FC236}">
                  <a16:creationId xmlns:a16="http://schemas.microsoft.com/office/drawing/2014/main" id="{07D20160-EC47-30C8-1DD2-6F3269D4B5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1968" y="3512245"/>
              <a:ext cx="374904" cy="374904"/>
            </a:xfrm>
            <a:prstGeom prst="rect">
              <a:avLst/>
            </a:prstGeom>
          </p:spPr>
        </p:pic>
      </p:grpSp>
      <p:grpSp>
        <p:nvGrpSpPr>
          <p:cNvPr id="20615" name="Grupo 20614">
            <a:extLst>
              <a:ext uri="{FF2B5EF4-FFF2-40B4-BE49-F238E27FC236}">
                <a16:creationId xmlns:a16="http://schemas.microsoft.com/office/drawing/2014/main" id="{C5230E6F-6F7A-074D-6549-CAACF22EFA9F}"/>
              </a:ext>
            </a:extLst>
          </p:cNvPr>
          <p:cNvGrpSpPr/>
          <p:nvPr/>
        </p:nvGrpSpPr>
        <p:grpSpPr>
          <a:xfrm>
            <a:off x="1079348" y="5463948"/>
            <a:ext cx="538032" cy="504524"/>
            <a:chOff x="1621968" y="3442482"/>
            <a:chExt cx="538032" cy="504524"/>
          </a:xfrm>
        </p:grpSpPr>
        <p:pic>
          <p:nvPicPr>
            <p:cNvPr id="20616" name="Gráfico 20615" descr="Ordenador contorno">
              <a:extLst>
                <a:ext uri="{FF2B5EF4-FFF2-40B4-BE49-F238E27FC236}">
                  <a16:creationId xmlns:a16="http://schemas.microsoft.com/office/drawing/2014/main" id="{CE66E7FF-9CE2-F273-1E1A-D8A9561156F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6725" r="-2833"/>
            <a:stretch/>
          </p:blipFill>
          <p:spPr>
            <a:xfrm>
              <a:off x="1980000" y="3442482"/>
              <a:ext cx="180000" cy="504524"/>
            </a:xfrm>
            <a:prstGeom prst="rect">
              <a:avLst/>
            </a:prstGeom>
          </p:spPr>
        </p:pic>
        <p:pic>
          <p:nvPicPr>
            <p:cNvPr id="20617" name="Gráfico 20616" descr="Interfaz de la experiencia de usuario contorno">
              <a:extLst>
                <a:ext uri="{FF2B5EF4-FFF2-40B4-BE49-F238E27FC236}">
                  <a16:creationId xmlns:a16="http://schemas.microsoft.com/office/drawing/2014/main" id="{AB010F80-7B5A-9CB6-EF99-29CFAD76AC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1968" y="3512245"/>
              <a:ext cx="374904" cy="374904"/>
            </a:xfrm>
            <a:prstGeom prst="rect">
              <a:avLst/>
            </a:prstGeom>
          </p:spPr>
        </p:pic>
      </p:grpSp>
      <p:pic>
        <p:nvPicPr>
          <p:cNvPr id="20655" name="Gráfico 20654" descr="Base de datos contorno">
            <a:extLst>
              <a:ext uri="{FF2B5EF4-FFF2-40B4-BE49-F238E27FC236}">
                <a16:creationId xmlns:a16="http://schemas.microsoft.com/office/drawing/2014/main" id="{0F4995DA-18A6-55B5-F2A7-9ED44FF28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3849" y="3558122"/>
            <a:ext cx="987355" cy="987355"/>
          </a:xfrm>
          <a:prstGeom prst="rect">
            <a:avLst/>
          </a:prstGeom>
        </p:spPr>
      </p:pic>
      <p:grpSp>
        <p:nvGrpSpPr>
          <p:cNvPr id="1042" name="Grupo 1041">
            <a:extLst>
              <a:ext uri="{FF2B5EF4-FFF2-40B4-BE49-F238E27FC236}">
                <a16:creationId xmlns:a16="http://schemas.microsoft.com/office/drawing/2014/main" id="{B05EDAA1-8451-7686-382A-8789553807CA}"/>
              </a:ext>
            </a:extLst>
          </p:cNvPr>
          <p:cNvGrpSpPr/>
          <p:nvPr/>
        </p:nvGrpSpPr>
        <p:grpSpPr>
          <a:xfrm>
            <a:off x="1149253" y="2255450"/>
            <a:ext cx="953496" cy="3512261"/>
            <a:chOff x="1149253" y="2255450"/>
            <a:chExt cx="953496" cy="3512261"/>
          </a:xfrm>
        </p:grpSpPr>
        <p:pic>
          <p:nvPicPr>
            <p:cNvPr id="1024" name="Gráfico 1023" descr="Marca de insignia1 contorno">
              <a:extLst>
                <a:ext uri="{FF2B5EF4-FFF2-40B4-BE49-F238E27FC236}">
                  <a16:creationId xmlns:a16="http://schemas.microsoft.com/office/drawing/2014/main" id="{A18933DD-8356-5184-FC52-A3B0428E62D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7451" y="4822111"/>
              <a:ext cx="180000" cy="180000"/>
            </a:xfrm>
            <a:prstGeom prst="rect">
              <a:avLst/>
            </a:prstGeom>
          </p:spPr>
        </p:pic>
        <p:pic>
          <p:nvPicPr>
            <p:cNvPr id="1025" name="Gráfico 1024" descr="Marca de insignia1 contorno">
              <a:extLst>
                <a:ext uri="{FF2B5EF4-FFF2-40B4-BE49-F238E27FC236}">
                  <a16:creationId xmlns:a16="http://schemas.microsoft.com/office/drawing/2014/main" id="{D9205AB6-9939-D3B6-8C6C-552D3349D4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64733" y="5214580"/>
              <a:ext cx="180000" cy="180000"/>
            </a:xfrm>
            <a:prstGeom prst="rect">
              <a:avLst/>
            </a:prstGeom>
          </p:spPr>
        </p:pic>
        <p:pic>
          <p:nvPicPr>
            <p:cNvPr id="1027" name="Gráfico 1026" descr="Marca de insignia1 contorno">
              <a:extLst>
                <a:ext uri="{FF2B5EF4-FFF2-40B4-BE49-F238E27FC236}">
                  <a16:creationId xmlns:a16="http://schemas.microsoft.com/office/drawing/2014/main" id="{DD6BA730-724B-ABD8-5E1D-F2570D0E7C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22749" y="5212411"/>
              <a:ext cx="180000" cy="180000"/>
            </a:xfrm>
            <a:prstGeom prst="rect">
              <a:avLst/>
            </a:prstGeom>
          </p:spPr>
        </p:pic>
        <p:pic>
          <p:nvPicPr>
            <p:cNvPr id="1029" name="Gráfico 1028" descr="Marca de insignia1 contorno">
              <a:extLst>
                <a:ext uri="{FF2B5EF4-FFF2-40B4-BE49-F238E27FC236}">
                  <a16:creationId xmlns:a16="http://schemas.microsoft.com/office/drawing/2014/main" id="{13180F1B-D130-60F1-0127-4C170CC1AA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16650" y="5587711"/>
              <a:ext cx="180000" cy="180000"/>
            </a:xfrm>
            <a:prstGeom prst="rect">
              <a:avLst/>
            </a:prstGeom>
          </p:spPr>
        </p:pic>
        <p:pic>
          <p:nvPicPr>
            <p:cNvPr id="1031" name="Gráfico 1030" descr="Marca de insignia1 contorno">
              <a:extLst>
                <a:ext uri="{FF2B5EF4-FFF2-40B4-BE49-F238E27FC236}">
                  <a16:creationId xmlns:a16="http://schemas.microsoft.com/office/drawing/2014/main" id="{536C9678-C720-7450-47C9-D2EF6BECFB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49253" y="3022821"/>
              <a:ext cx="180000" cy="180000"/>
            </a:xfrm>
            <a:prstGeom prst="rect">
              <a:avLst/>
            </a:prstGeom>
          </p:spPr>
        </p:pic>
        <p:pic>
          <p:nvPicPr>
            <p:cNvPr id="1033" name="Gráfico 1032" descr="Marca de insignia1 contorno">
              <a:extLst>
                <a:ext uri="{FF2B5EF4-FFF2-40B4-BE49-F238E27FC236}">
                  <a16:creationId xmlns:a16="http://schemas.microsoft.com/office/drawing/2014/main" id="{C974E110-E319-4FE2-18D7-A3BC4E7A407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52923" y="2644970"/>
              <a:ext cx="180000" cy="180000"/>
            </a:xfrm>
            <a:prstGeom prst="rect">
              <a:avLst/>
            </a:prstGeom>
          </p:spPr>
        </p:pic>
        <p:pic>
          <p:nvPicPr>
            <p:cNvPr id="1034" name="Gráfico 1033" descr="Marca de insignia1 contorno">
              <a:extLst>
                <a:ext uri="{FF2B5EF4-FFF2-40B4-BE49-F238E27FC236}">
                  <a16:creationId xmlns:a16="http://schemas.microsoft.com/office/drawing/2014/main" id="{66994BC9-F757-5A27-33DE-5A155269684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08669" y="2255450"/>
              <a:ext cx="180000" cy="180000"/>
            </a:xfrm>
            <a:prstGeom prst="rect">
              <a:avLst/>
            </a:prstGeom>
          </p:spPr>
        </p:pic>
        <p:pic>
          <p:nvPicPr>
            <p:cNvPr id="1035" name="Gráfico 1034" descr="Marca de insignia1 contorno">
              <a:extLst>
                <a:ext uri="{FF2B5EF4-FFF2-40B4-BE49-F238E27FC236}">
                  <a16:creationId xmlns:a16="http://schemas.microsoft.com/office/drawing/2014/main" id="{00CD6F45-EEF8-A2FE-7CAF-A537F1BA3F2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18570" y="2647178"/>
              <a:ext cx="180000" cy="180000"/>
            </a:xfrm>
            <a:prstGeom prst="rect">
              <a:avLst/>
            </a:prstGeom>
          </p:spPr>
        </p:pic>
      </p:grpSp>
      <p:grpSp>
        <p:nvGrpSpPr>
          <p:cNvPr id="1041" name="Grupo 1040">
            <a:extLst>
              <a:ext uri="{FF2B5EF4-FFF2-40B4-BE49-F238E27FC236}">
                <a16:creationId xmlns:a16="http://schemas.microsoft.com/office/drawing/2014/main" id="{005E4AF4-62F2-B609-4B25-6C2F292F02BC}"/>
              </a:ext>
            </a:extLst>
          </p:cNvPr>
          <p:cNvGrpSpPr/>
          <p:nvPr/>
        </p:nvGrpSpPr>
        <p:grpSpPr>
          <a:xfrm>
            <a:off x="1167966" y="2274006"/>
            <a:ext cx="754043" cy="3518587"/>
            <a:chOff x="1167966" y="2274006"/>
            <a:chExt cx="754043" cy="3518587"/>
          </a:xfrm>
        </p:grpSpPr>
        <p:pic>
          <p:nvPicPr>
            <p:cNvPr id="20670" name="Gráfico 20669" descr="Insignia de cruz contorno">
              <a:extLst>
                <a:ext uri="{FF2B5EF4-FFF2-40B4-BE49-F238E27FC236}">
                  <a16:creationId xmlns:a16="http://schemas.microsoft.com/office/drawing/2014/main" id="{25D6D1E9-5DD8-EF33-F097-863FFB5B23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76800" y="5612593"/>
              <a:ext cx="180000" cy="180000"/>
            </a:xfrm>
            <a:prstGeom prst="rect">
              <a:avLst/>
            </a:prstGeom>
          </p:spPr>
        </p:pic>
        <p:pic>
          <p:nvPicPr>
            <p:cNvPr id="1037" name="Gráfico 1036" descr="Insignia de cruz contorno">
              <a:extLst>
                <a:ext uri="{FF2B5EF4-FFF2-40B4-BE49-F238E27FC236}">
                  <a16:creationId xmlns:a16="http://schemas.microsoft.com/office/drawing/2014/main" id="{68E3EEA8-7AC7-F8AD-3C6E-72F4656CDA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22072" y="4840234"/>
              <a:ext cx="180000" cy="180000"/>
            </a:xfrm>
            <a:prstGeom prst="rect">
              <a:avLst/>
            </a:prstGeom>
          </p:spPr>
        </p:pic>
        <p:pic>
          <p:nvPicPr>
            <p:cNvPr id="1038" name="Gráfico 1037" descr="Insignia de cruz contorno">
              <a:extLst>
                <a:ext uri="{FF2B5EF4-FFF2-40B4-BE49-F238E27FC236}">
                  <a16:creationId xmlns:a16="http://schemas.microsoft.com/office/drawing/2014/main" id="{D894FC19-61CC-1360-2BDD-A9E5AD4CE27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742009" y="3036148"/>
              <a:ext cx="180000" cy="180000"/>
            </a:xfrm>
            <a:prstGeom prst="rect">
              <a:avLst/>
            </a:prstGeom>
          </p:spPr>
        </p:pic>
        <p:pic>
          <p:nvPicPr>
            <p:cNvPr id="1040" name="Gráfico 1039" descr="Insignia de cruz contorno">
              <a:extLst>
                <a:ext uri="{FF2B5EF4-FFF2-40B4-BE49-F238E27FC236}">
                  <a16:creationId xmlns:a16="http://schemas.microsoft.com/office/drawing/2014/main" id="{A662931C-E35A-A2E2-1EF4-E419BEE511A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67966" y="2274006"/>
              <a:ext cx="180000" cy="180000"/>
            </a:xfrm>
            <a:prstGeom prst="rect">
              <a:avLst/>
            </a:prstGeom>
          </p:spPr>
        </p:pic>
      </p:grpSp>
      <p:grpSp>
        <p:nvGrpSpPr>
          <p:cNvPr id="30" name="Grupo 29">
            <a:extLst>
              <a:ext uri="{FF2B5EF4-FFF2-40B4-BE49-F238E27FC236}">
                <a16:creationId xmlns:a16="http://schemas.microsoft.com/office/drawing/2014/main" id="{77C6937A-09F5-D8BC-D1B8-007002F853EA}"/>
              </a:ext>
            </a:extLst>
          </p:cNvPr>
          <p:cNvGrpSpPr/>
          <p:nvPr/>
        </p:nvGrpSpPr>
        <p:grpSpPr>
          <a:xfrm>
            <a:off x="167327" y="3515474"/>
            <a:ext cx="4732142" cy="1219286"/>
            <a:chOff x="175716" y="3389639"/>
            <a:chExt cx="4732142" cy="1219286"/>
          </a:xfrm>
        </p:grpSpPr>
        <p:grpSp>
          <p:nvGrpSpPr>
            <p:cNvPr id="20" name="Grupo 19">
              <a:extLst>
                <a:ext uri="{FF2B5EF4-FFF2-40B4-BE49-F238E27FC236}">
                  <a16:creationId xmlns:a16="http://schemas.microsoft.com/office/drawing/2014/main" id="{7F814183-E9A6-70AD-0BCD-B54A5F7330DF}"/>
                </a:ext>
              </a:extLst>
            </p:cNvPr>
            <p:cNvGrpSpPr/>
            <p:nvPr/>
          </p:nvGrpSpPr>
          <p:grpSpPr>
            <a:xfrm>
              <a:off x="1508336" y="3389639"/>
              <a:ext cx="3399522" cy="1151648"/>
              <a:chOff x="1508336" y="3389639"/>
              <a:chExt cx="3399522" cy="1151648"/>
            </a:xfrm>
          </p:grpSpPr>
          <p:cxnSp>
            <p:nvCxnSpPr>
              <p:cNvPr id="11" name="Conector: angular 10">
                <a:extLst>
                  <a:ext uri="{FF2B5EF4-FFF2-40B4-BE49-F238E27FC236}">
                    <a16:creationId xmlns:a16="http://schemas.microsoft.com/office/drawing/2014/main" id="{9ED49A89-F139-7744-3115-2DB335BD8DE5}"/>
                  </a:ext>
                </a:extLst>
              </p:cNvPr>
              <p:cNvCxnSpPr>
                <a:cxnSpLocks/>
              </p:cNvCxnSpPr>
              <p:nvPr/>
            </p:nvCxnSpPr>
            <p:spPr>
              <a:xfrm rot="10800000">
                <a:off x="1508336" y="3389639"/>
                <a:ext cx="3399522" cy="572999"/>
              </a:xfrm>
              <a:prstGeom prst="bentConnector3">
                <a:avLst>
                  <a:gd name="adj1" fmla="val 99847"/>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Conector: angular 14">
                <a:extLst>
                  <a:ext uri="{FF2B5EF4-FFF2-40B4-BE49-F238E27FC236}">
                    <a16:creationId xmlns:a16="http://schemas.microsoft.com/office/drawing/2014/main" id="{4E529E66-A5D6-D146-1E17-DD5D0D41CF8C}"/>
                  </a:ext>
                </a:extLst>
              </p:cNvPr>
              <p:cNvCxnSpPr>
                <a:cxnSpLocks/>
              </p:cNvCxnSpPr>
              <p:nvPr/>
            </p:nvCxnSpPr>
            <p:spPr>
              <a:xfrm rot="10800000" flipV="1">
                <a:off x="1508336" y="3972936"/>
                <a:ext cx="3388721" cy="568351"/>
              </a:xfrm>
              <a:prstGeom prst="bentConnector3">
                <a:avLst>
                  <a:gd name="adj1" fmla="val 9982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22" name="Gráfico 21" descr="Insignia 3 con relleno sólido">
              <a:extLst>
                <a:ext uri="{FF2B5EF4-FFF2-40B4-BE49-F238E27FC236}">
                  <a16:creationId xmlns:a16="http://schemas.microsoft.com/office/drawing/2014/main" id="{C14EAD8D-4458-FBB5-6CED-E6F3C2716D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5649" y="3670049"/>
              <a:ext cx="360000" cy="360000"/>
            </a:xfrm>
            <a:prstGeom prst="rect">
              <a:avLst/>
            </a:prstGeom>
          </p:spPr>
        </p:pic>
        <p:sp>
          <p:nvSpPr>
            <p:cNvPr id="28" name="Bocadillo: rectángulo 27">
              <a:extLst>
                <a:ext uri="{FF2B5EF4-FFF2-40B4-BE49-F238E27FC236}">
                  <a16:creationId xmlns:a16="http://schemas.microsoft.com/office/drawing/2014/main" id="{520D322D-6DB4-9F4D-4172-A05925B4805F}"/>
                </a:ext>
              </a:extLst>
            </p:cNvPr>
            <p:cNvSpPr/>
            <p:nvPr/>
          </p:nvSpPr>
          <p:spPr>
            <a:xfrm>
              <a:off x="175716" y="4091065"/>
              <a:ext cx="1072662" cy="517860"/>
            </a:xfrm>
            <a:prstGeom prst="wedgeRectCallout">
              <a:avLst>
                <a:gd name="adj1" fmla="val 41725"/>
                <a:gd name="adj2" fmla="val -8416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JSON</a:t>
              </a:r>
              <a:br>
                <a:rPr lang="es-ES" sz="1400" dirty="0">
                  <a:solidFill>
                    <a:schemeClr val="tx1"/>
                  </a:solidFill>
                  <a:effectLst>
                    <a:outerShdw blurRad="38100" dist="38100" dir="2700000" algn="tl">
                      <a:srgbClr val="000000">
                        <a:alpha val="43137"/>
                      </a:srgbClr>
                    </a:outerShdw>
                  </a:effectLst>
                </a:rPr>
              </a:br>
              <a:r>
                <a:rPr lang="es-ES" sz="1400" dirty="0">
                  <a:solidFill>
                    <a:schemeClr val="tx1"/>
                  </a:solidFill>
                  <a:effectLst>
                    <a:outerShdw blurRad="38100" dist="38100" dir="2700000" algn="tl">
                      <a:srgbClr val="000000">
                        <a:alpha val="43137"/>
                      </a:srgbClr>
                    </a:outerShdw>
                  </a:effectLst>
                </a:rPr>
                <a:t>NEXT STATE</a:t>
              </a:r>
            </a:p>
          </p:txBody>
        </p:sp>
      </p:grpSp>
      <p:grpSp>
        <p:nvGrpSpPr>
          <p:cNvPr id="16" name="Grupo 15">
            <a:extLst>
              <a:ext uri="{FF2B5EF4-FFF2-40B4-BE49-F238E27FC236}">
                <a16:creationId xmlns:a16="http://schemas.microsoft.com/office/drawing/2014/main" id="{1327BD74-DDB0-9439-4E5E-BD5E797B4C08}"/>
              </a:ext>
            </a:extLst>
          </p:cNvPr>
          <p:cNvGrpSpPr/>
          <p:nvPr/>
        </p:nvGrpSpPr>
        <p:grpSpPr>
          <a:xfrm>
            <a:off x="1742478" y="3029661"/>
            <a:ext cx="3261570" cy="2305252"/>
            <a:chOff x="1742478" y="3029661"/>
            <a:chExt cx="3261570" cy="2305252"/>
          </a:xfrm>
        </p:grpSpPr>
        <p:grpSp>
          <p:nvGrpSpPr>
            <p:cNvPr id="14" name="Grupo 13">
              <a:extLst>
                <a:ext uri="{FF2B5EF4-FFF2-40B4-BE49-F238E27FC236}">
                  <a16:creationId xmlns:a16="http://schemas.microsoft.com/office/drawing/2014/main" id="{36B58FC7-B36B-9B43-A9F5-C811B5025F3E}"/>
                </a:ext>
              </a:extLst>
            </p:cNvPr>
            <p:cNvGrpSpPr/>
            <p:nvPr/>
          </p:nvGrpSpPr>
          <p:grpSpPr>
            <a:xfrm>
              <a:off x="1742478" y="3029661"/>
              <a:ext cx="3261570" cy="2305252"/>
              <a:chOff x="1742478" y="3029661"/>
              <a:chExt cx="3261570" cy="2305252"/>
            </a:xfrm>
          </p:grpSpPr>
          <p:grpSp>
            <p:nvGrpSpPr>
              <p:cNvPr id="34" name="Grupo 33">
                <a:extLst>
                  <a:ext uri="{FF2B5EF4-FFF2-40B4-BE49-F238E27FC236}">
                    <a16:creationId xmlns:a16="http://schemas.microsoft.com/office/drawing/2014/main" id="{0F7E4AAD-36F9-4F0F-639D-FE7E4DC0B561}"/>
                  </a:ext>
                </a:extLst>
              </p:cNvPr>
              <p:cNvGrpSpPr/>
              <p:nvPr/>
            </p:nvGrpSpPr>
            <p:grpSpPr>
              <a:xfrm>
                <a:off x="1742478" y="3029661"/>
                <a:ext cx="3261570" cy="2305252"/>
                <a:chOff x="1742478" y="3029661"/>
                <a:chExt cx="3261570" cy="2305252"/>
              </a:xfrm>
            </p:grpSpPr>
            <p:grpSp>
              <p:nvGrpSpPr>
                <p:cNvPr id="2" name="Grupo 1">
                  <a:extLst>
                    <a:ext uri="{FF2B5EF4-FFF2-40B4-BE49-F238E27FC236}">
                      <a16:creationId xmlns:a16="http://schemas.microsoft.com/office/drawing/2014/main" id="{9284C72F-7034-102F-0CB8-22DD5DAD7641}"/>
                    </a:ext>
                  </a:extLst>
                </p:cNvPr>
                <p:cNvGrpSpPr/>
                <p:nvPr/>
              </p:nvGrpSpPr>
              <p:grpSpPr>
                <a:xfrm>
                  <a:off x="1742478" y="3029661"/>
                  <a:ext cx="3261570" cy="2305252"/>
                  <a:chOff x="1742478" y="3029661"/>
                  <a:chExt cx="3261570" cy="2305252"/>
                </a:xfrm>
              </p:grpSpPr>
              <p:cxnSp>
                <p:nvCxnSpPr>
                  <p:cNvPr id="20629" name="Conector recto de flecha 20628">
                    <a:extLst>
                      <a:ext uri="{FF2B5EF4-FFF2-40B4-BE49-F238E27FC236}">
                        <a16:creationId xmlns:a16="http://schemas.microsoft.com/office/drawing/2014/main" id="{0C9B1392-EC9C-ED81-2989-42718BF94EF8}"/>
                      </a:ext>
                    </a:extLst>
                  </p:cNvPr>
                  <p:cNvCxnSpPr>
                    <a:cxnSpLocks/>
                  </p:cNvCxnSpPr>
                  <p:nvPr/>
                </p:nvCxnSpPr>
                <p:spPr>
                  <a:xfrm flipV="1">
                    <a:off x="2383551" y="4358605"/>
                    <a:ext cx="2550399" cy="97630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1045" name="Conector recto de flecha 1044">
                    <a:extLst>
                      <a:ext uri="{FF2B5EF4-FFF2-40B4-BE49-F238E27FC236}">
                        <a16:creationId xmlns:a16="http://schemas.microsoft.com/office/drawing/2014/main" id="{44CF84B1-06EF-38C2-2BAA-AE90B31C0F5C}"/>
                      </a:ext>
                    </a:extLst>
                  </p:cNvPr>
                  <p:cNvCxnSpPr>
                    <a:cxnSpLocks/>
                  </p:cNvCxnSpPr>
                  <p:nvPr/>
                </p:nvCxnSpPr>
                <p:spPr>
                  <a:xfrm>
                    <a:off x="2383551" y="3029661"/>
                    <a:ext cx="2620497" cy="852422"/>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1048" name="Bocadillo: rectángulo 1047">
                    <a:extLst>
                      <a:ext uri="{FF2B5EF4-FFF2-40B4-BE49-F238E27FC236}">
                        <a16:creationId xmlns:a16="http://schemas.microsoft.com/office/drawing/2014/main" id="{1F36498D-4D64-70EA-5AA4-5CA45E6737A7}"/>
                      </a:ext>
                    </a:extLst>
                  </p:cNvPr>
                  <p:cNvSpPr/>
                  <p:nvPr/>
                </p:nvSpPr>
                <p:spPr>
                  <a:xfrm>
                    <a:off x="1742478" y="3455451"/>
                    <a:ext cx="1648992" cy="517860"/>
                  </a:xfrm>
                  <a:prstGeom prst="wedgeRectCallout">
                    <a:avLst>
                      <a:gd name="adj1" fmla="val 57899"/>
                      <a:gd name="adj2" fmla="val -5076"/>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Confirmar estado sesión</a:t>
                    </a:r>
                  </a:p>
                </p:txBody>
              </p:sp>
              <p:pic>
                <p:nvPicPr>
                  <p:cNvPr id="1049" name="Gráfico 1048" descr="Insignia con relleno sólido">
                    <a:extLst>
                      <a:ext uri="{FF2B5EF4-FFF2-40B4-BE49-F238E27FC236}">
                        <a16:creationId xmlns:a16="http://schemas.microsoft.com/office/drawing/2014/main" id="{1CC0FDA9-A0ED-CA5A-FA5D-6296D5ECAAA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600041" y="4411358"/>
                    <a:ext cx="360000" cy="360000"/>
                  </a:xfrm>
                  <a:prstGeom prst="rect">
                    <a:avLst/>
                  </a:prstGeom>
                </p:spPr>
              </p:pic>
            </p:grpSp>
            <p:pic>
              <p:nvPicPr>
                <p:cNvPr id="31" name="Gráfico 30" descr="Insignia con relleno sólido">
                  <a:extLst>
                    <a:ext uri="{FF2B5EF4-FFF2-40B4-BE49-F238E27FC236}">
                      <a16:creationId xmlns:a16="http://schemas.microsoft.com/office/drawing/2014/main" id="{394CB04C-9AFA-84F6-5268-E37220DB5CB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524399" y="3508289"/>
                  <a:ext cx="360000" cy="360000"/>
                </a:xfrm>
                <a:prstGeom prst="rect">
                  <a:avLst/>
                </a:prstGeom>
              </p:spPr>
            </p:pic>
          </p:grpSp>
          <p:sp>
            <p:nvSpPr>
              <p:cNvPr id="9" name="Rectángulo 8">
                <a:extLst>
                  <a:ext uri="{FF2B5EF4-FFF2-40B4-BE49-F238E27FC236}">
                    <a16:creationId xmlns:a16="http://schemas.microsoft.com/office/drawing/2014/main" id="{8651EDA6-2E50-5439-2460-8CE918FC10AA}"/>
                  </a:ext>
                </a:extLst>
              </p:cNvPr>
              <p:cNvSpPr/>
              <p:nvPr/>
            </p:nvSpPr>
            <p:spPr>
              <a:xfrm rot="961583">
                <a:off x="4285281" y="3663176"/>
                <a:ext cx="630301" cy="215444"/>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800" dirty="0">
                    <a:ln w="0"/>
                    <a:effectLst>
                      <a:outerShdw blurRad="38100" dist="19050" dir="2700000" algn="tl" rotWithShape="0">
                        <a:schemeClr val="dk1">
                          <a:alpha val="40000"/>
                        </a:schemeClr>
                      </a:outerShdw>
                    </a:effectLst>
                  </a:rPr>
                  <a:t>YES | NO</a:t>
                </a:r>
              </a:p>
            </p:txBody>
          </p:sp>
          <p:sp>
            <p:nvSpPr>
              <p:cNvPr id="8" name="Rectángulo 7">
                <a:extLst>
                  <a:ext uri="{FF2B5EF4-FFF2-40B4-BE49-F238E27FC236}">
                    <a16:creationId xmlns:a16="http://schemas.microsoft.com/office/drawing/2014/main" id="{76797065-FBA9-2402-94A3-7883343DE727}"/>
                  </a:ext>
                </a:extLst>
              </p:cNvPr>
              <p:cNvSpPr/>
              <p:nvPr/>
            </p:nvSpPr>
            <p:spPr>
              <a:xfrm rot="1084097">
                <a:off x="2471723" y="3079160"/>
                <a:ext cx="925253" cy="215444"/>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800" dirty="0">
                    <a:ln w="0"/>
                    <a:effectLst>
                      <a:outerShdw blurRad="38100" dist="19050" dir="2700000" algn="tl" rotWithShape="0">
                        <a:schemeClr val="dk1">
                          <a:alpha val="40000"/>
                        </a:schemeClr>
                      </a:outerShdw>
                    </a:effectLst>
                  </a:rPr>
                  <a:t>IS_ LOGGED</a:t>
                </a:r>
                <a:r>
                  <a:rPr lang="es-ES" sz="800" b="0" cap="none" spc="0" dirty="0">
                    <a:ln w="0"/>
                    <a:solidFill>
                      <a:schemeClr val="tx1"/>
                    </a:solidFill>
                    <a:effectLst>
                      <a:outerShdw blurRad="38100" dist="19050" dir="2700000" algn="tl" rotWithShape="0">
                        <a:schemeClr val="dk1">
                          <a:alpha val="40000"/>
                        </a:schemeClr>
                      </a:outerShdw>
                    </a:effectLst>
                  </a:rPr>
                  <a:t>??</a:t>
                </a:r>
              </a:p>
            </p:txBody>
          </p:sp>
        </p:grpSp>
        <p:sp>
          <p:nvSpPr>
            <p:cNvPr id="5" name="Rectángulo 4">
              <a:extLst>
                <a:ext uri="{FF2B5EF4-FFF2-40B4-BE49-F238E27FC236}">
                  <a16:creationId xmlns:a16="http://schemas.microsoft.com/office/drawing/2014/main" id="{CFEBFEAF-19F0-32D2-894A-811FB517D08C}"/>
                </a:ext>
              </a:extLst>
            </p:cNvPr>
            <p:cNvSpPr/>
            <p:nvPr/>
          </p:nvSpPr>
          <p:spPr>
            <a:xfrm rot="20359171">
              <a:off x="2457015" y="5022291"/>
              <a:ext cx="925253" cy="215444"/>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800" dirty="0">
                  <a:ln w="0"/>
                  <a:effectLst>
                    <a:outerShdw blurRad="38100" dist="19050" dir="2700000" algn="tl" rotWithShape="0">
                      <a:schemeClr val="dk1">
                        <a:alpha val="40000"/>
                      </a:schemeClr>
                    </a:outerShdw>
                  </a:effectLst>
                </a:rPr>
                <a:t>IS _LOGGED??</a:t>
              </a:r>
            </a:p>
          </p:txBody>
        </p:sp>
        <p:sp>
          <p:nvSpPr>
            <p:cNvPr id="7" name="Rectángulo 6">
              <a:extLst>
                <a:ext uri="{FF2B5EF4-FFF2-40B4-BE49-F238E27FC236}">
                  <a16:creationId xmlns:a16="http://schemas.microsoft.com/office/drawing/2014/main" id="{DD1BB62B-28AD-269C-45E2-3C42BB1E35C7}"/>
                </a:ext>
              </a:extLst>
            </p:cNvPr>
            <p:cNvSpPr/>
            <p:nvPr/>
          </p:nvSpPr>
          <p:spPr>
            <a:xfrm rot="20387483">
              <a:off x="4255006" y="4390329"/>
              <a:ext cx="630301" cy="215444"/>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800" dirty="0">
                  <a:ln w="0"/>
                  <a:effectLst>
                    <a:outerShdw blurRad="38100" dist="19050" dir="2700000" algn="tl" rotWithShape="0">
                      <a:schemeClr val="dk1">
                        <a:alpha val="40000"/>
                      </a:schemeClr>
                    </a:outerShdw>
                  </a:effectLst>
                </a:rPr>
                <a:t>YES | NO</a:t>
              </a:r>
            </a:p>
          </p:txBody>
        </p:sp>
      </p:grpSp>
      <p:grpSp>
        <p:nvGrpSpPr>
          <p:cNvPr id="17" name="Grupo 16">
            <a:extLst>
              <a:ext uri="{FF2B5EF4-FFF2-40B4-BE49-F238E27FC236}">
                <a16:creationId xmlns:a16="http://schemas.microsoft.com/office/drawing/2014/main" id="{0C477808-09AD-629E-20EE-9CDA2CF57C5F}"/>
              </a:ext>
            </a:extLst>
          </p:cNvPr>
          <p:cNvGrpSpPr/>
          <p:nvPr/>
        </p:nvGrpSpPr>
        <p:grpSpPr>
          <a:xfrm>
            <a:off x="2383551" y="2562497"/>
            <a:ext cx="3010258" cy="2959141"/>
            <a:chOff x="2383551" y="2562497"/>
            <a:chExt cx="3010258" cy="2959141"/>
          </a:xfrm>
        </p:grpSpPr>
        <p:grpSp>
          <p:nvGrpSpPr>
            <p:cNvPr id="13" name="Grupo 12">
              <a:extLst>
                <a:ext uri="{FF2B5EF4-FFF2-40B4-BE49-F238E27FC236}">
                  <a16:creationId xmlns:a16="http://schemas.microsoft.com/office/drawing/2014/main" id="{09DECAE2-5CE9-67AD-E7EA-EBD3F99CDBF5}"/>
                </a:ext>
              </a:extLst>
            </p:cNvPr>
            <p:cNvGrpSpPr/>
            <p:nvPr/>
          </p:nvGrpSpPr>
          <p:grpSpPr>
            <a:xfrm>
              <a:off x="2383551" y="2562497"/>
              <a:ext cx="3010258" cy="2959141"/>
              <a:chOff x="2383551" y="2562497"/>
              <a:chExt cx="3010258" cy="2959141"/>
            </a:xfrm>
          </p:grpSpPr>
          <p:grpSp>
            <p:nvGrpSpPr>
              <p:cNvPr id="35" name="Grupo 34">
                <a:extLst>
                  <a:ext uri="{FF2B5EF4-FFF2-40B4-BE49-F238E27FC236}">
                    <a16:creationId xmlns:a16="http://schemas.microsoft.com/office/drawing/2014/main" id="{CAF8E498-8BCA-9519-6F64-410568932648}"/>
                  </a:ext>
                </a:extLst>
              </p:cNvPr>
              <p:cNvGrpSpPr/>
              <p:nvPr/>
            </p:nvGrpSpPr>
            <p:grpSpPr>
              <a:xfrm>
                <a:off x="2383551" y="2562497"/>
                <a:ext cx="3010258" cy="2959141"/>
                <a:chOff x="2383551" y="2562497"/>
                <a:chExt cx="3010258" cy="2959141"/>
              </a:xfrm>
            </p:grpSpPr>
            <p:grpSp>
              <p:nvGrpSpPr>
                <p:cNvPr id="4" name="Grupo 3">
                  <a:extLst>
                    <a:ext uri="{FF2B5EF4-FFF2-40B4-BE49-F238E27FC236}">
                      <a16:creationId xmlns:a16="http://schemas.microsoft.com/office/drawing/2014/main" id="{155F9C93-2429-2E5E-CD5E-66DD3EA661F9}"/>
                    </a:ext>
                  </a:extLst>
                </p:cNvPr>
                <p:cNvGrpSpPr/>
                <p:nvPr/>
              </p:nvGrpSpPr>
              <p:grpSpPr>
                <a:xfrm>
                  <a:off x="2383551" y="2562497"/>
                  <a:ext cx="3010258" cy="2959141"/>
                  <a:chOff x="2383551" y="2562497"/>
                  <a:chExt cx="3010258" cy="2959141"/>
                </a:xfrm>
              </p:grpSpPr>
              <p:cxnSp>
                <p:nvCxnSpPr>
                  <p:cNvPr id="1046" name="Conector recto de flecha 1045">
                    <a:extLst>
                      <a:ext uri="{FF2B5EF4-FFF2-40B4-BE49-F238E27FC236}">
                        <a16:creationId xmlns:a16="http://schemas.microsoft.com/office/drawing/2014/main" id="{C47E699D-0FB2-0F3D-D41D-8B43CCDA87A7}"/>
                      </a:ext>
                    </a:extLst>
                  </p:cNvPr>
                  <p:cNvCxnSpPr>
                    <a:cxnSpLocks/>
                  </p:cNvCxnSpPr>
                  <p:nvPr/>
                </p:nvCxnSpPr>
                <p:spPr>
                  <a:xfrm flipV="1">
                    <a:off x="2383551" y="4545330"/>
                    <a:ext cx="2550399" cy="976308"/>
                  </a:xfrm>
                  <a:prstGeom prst="straightConnector1">
                    <a:avLst/>
                  </a:prstGeom>
                  <a:ln>
                    <a:headEnd type="none"/>
                    <a:tailEnd type="triangle"/>
                  </a:ln>
                </p:spPr>
                <p:style>
                  <a:lnRef idx="2">
                    <a:schemeClr val="accent3"/>
                  </a:lnRef>
                  <a:fillRef idx="0">
                    <a:schemeClr val="accent3"/>
                  </a:fillRef>
                  <a:effectRef idx="1">
                    <a:schemeClr val="accent3"/>
                  </a:effectRef>
                  <a:fontRef idx="minor">
                    <a:schemeClr val="tx1"/>
                  </a:fontRef>
                </p:style>
              </p:cxnSp>
              <p:cxnSp>
                <p:nvCxnSpPr>
                  <p:cNvPr id="20628" name="Conector recto de flecha 20627">
                    <a:extLst>
                      <a:ext uri="{FF2B5EF4-FFF2-40B4-BE49-F238E27FC236}">
                        <a16:creationId xmlns:a16="http://schemas.microsoft.com/office/drawing/2014/main" id="{1713DDAC-F330-2A26-2997-B81A4F0BCE6C}"/>
                      </a:ext>
                    </a:extLst>
                  </p:cNvPr>
                  <p:cNvCxnSpPr>
                    <a:cxnSpLocks/>
                    <a:stCxn id="20612" idx="3"/>
                  </p:cNvCxnSpPr>
                  <p:nvPr/>
                </p:nvCxnSpPr>
                <p:spPr>
                  <a:xfrm>
                    <a:off x="2383551" y="2792602"/>
                    <a:ext cx="2620497" cy="852422"/>
                  </a:xfrm>
                  <a:prstGeom prst="straightConnector1">
                    <a:avLst/>
                  </a:prstGeom>
                  <a:ln>
                    <a:headEnd type="none"/>
                    <a:tailEnd type="triangle"/>
                  </a:ln>
                </p:spPr>
                <p:style>
                  <a:lnRef idx="2">
                    <a:schemeClr val="accent3"/>
                  </a:lnRef>
                  <a:fillRef idx="0">
                    <a:schemeClr val="accent3"/>
                  </a:fillRef>
                  <a:effectRef idx="1">
                    <a:schemeClr val="accent3"/>
                  </a:effectRef>
                  <a:fontRef idx="minor">
                    <a:schemeClr val="tx1"/>
                  </a:fontRef>
                </p:style>
              </p:cxnSp>
              <p:pic>
                <p:nvPicPr>
                  <p:cNvPr id="20667" name="Gráfico 20666" descr="Insignia 1 con relleno sólido">
                    <a:extLst>
                      <a:ext uri="{FF2B5EF4-FFF2-40B4-BE49-F238E27FC236}">
                        <a16:creationId xmlns:a16="http://schemas.microsoft.com/office/drawing/2014/main" id="{D02ABB25-7A7D-F63C-D96D-59F58F838EA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510156" y="3062701"/>
                    <a:ext cx="360000" cy="360000"/>
                  </a:xfrm>
                  <a:prstGeom prst="rect">
                    <a:avLst/>
                  </a:prstGeom>
                </p:spPr>
              </p:pic>
              <p:sp>
                <p:nvSpPr>
                  <p:cNvPr id="20668" name="Bocadillo: rectángulo 20667">
                    <a:extLst>
                      <a:ext uri="{FF2B5EF4-FFF2-40B4-BE49-F238E27FC236}">
                        <a16:creationId xmlns:a16="http://schemas.microsoft.com/office/drawing/2014/main" id="{C9E4DA27-02B9-2124-498A-CAE7118D12FF}"/>
                      </a:ext>
                    </a:extLst>
                  </p:cNvPr>
                  <p:cNvSpPr/>
                  <p:nvPr/>
                </p:nvSpPr>
                <p:spPr>
                  <a:xfrm>
                    <a:off x="3617189" y="2562497"/>
                    <a:ext cx="1776620" cy="303584"/>
                  </a:xfrm>
                  <a:prstGeom prst="wedgeRectCallout">
                    <a:avLst>
                      <a:gd name="adj1" fmla="val 9413"/>
                      <a:gd name="adj2" fmla="val 99151"/>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Sesión no iniciada</a:t>
                    </a:r>
                  </a:p>
                </p:txBody>
              </p:sp>
            </p:grpSp>
            <p:pic>
              <p:nvPicPr>
                <p:cNvPr id="33" name="Gráfico 32" descr="Insignia 1 con relleno sólido">
                  <a:extLst>
                    <a:ext uri="{FF2B5EF4-FFF2-40B4-BE49-F238E27FC236}">
                      <a16:creationId xmlns:a16="http://schemas.microsoft.com/office/drawing/2014/main" id="{81FB95F0-C519-E4AA-BBD1-28AB6050AE3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07867" y="4769377"/>
                  <a:ext cx="360000" cy="360000"/>
                </a:xfrm>
                <a:prstGeom prst="rect">
                  <a:avLst/>
                </a:prstGeom>
              </p:spPr>
            </p:pic>
          </p:grpSp>
          <p:sp>
            <p:nvSpPr>
              <p:cNvPr id="10" name="Rectángulo 9">
                <a:extLst>
                  <a:ext uri="{FF2B5EF4-FFF2-40B4-BE49-F238E27FC236}">
                    <a16:creationId xmlns:a16="http://schemas.microsoft.com/office/drawing/2014/main" id="{35754FE2-3118-47CC-9C89-22ED2A386529}"/>
                  </a:ext>
                </a:extLst>
              </p:cNvPr>
              <p:cNvSpPr/>
              <p:nvPr/>
            </p:nvSpPr>
            <p:spPr>
              <a:xfrm rot="1019524">
                <a:off x="3412647" y="3263043"/>
                <a:ext cx="1351652"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NEXT STATE</a:t>
                </a:r>
              </a:p>
            </p:txBody>
          </p:sp>
        </p:grpSp>
        <p:sp>
          <p:nvSpPr>
            <p:cNvPr id="12" name="Rectángulo 11">
              <a:extLst>
                <a:ext uri="{FF2B5EF4-FFF2-40B4-BE49-F238E27FC236}">
                  <a16:creationId xmlns:a16="http://schemas.microsoft.com/office/drawing/2014/main" id="{FE15766E-3B8F-7A49-1088-9E9530E900B4}"/>
                </a:ext>
              </a:extLst>
            </p:cNvPr>
            <p:cNvSpPr/>
            <p:nvPr/>
          </p:nvSpPr>
          <p:spPr>
            <a:xfrm rot="20357970">
              <a:off x="3295879" y="4835935"/>
              <a:ext cx="1351652"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NEXT STATE</a:t>
              </a:r>
            </a:p>
          </p:txBody>
        </p:sp>
      </p:grpSp>
      <p:pic>
        <p:nvPicPr>
          <p:cNvPr id="53" name="Imagen 52">
            <a:extLst>
              <a:ext uri="{FF2B5EF4-FFF2-40B4-BE49-F238E27FC236}">
                <a16:creationId xmlns:a16="http://schemas.microsoft.com/office/drawing/2014/main" id="{81F2C118-B369-B0A1-9CC3-0560C8A60FBC}"/>
              </a:ext>
            </a:extLst>
          </p:cNvPr>
          <p:cNvPicPr>
            <a:picLocks noChangeAspect="1"/>
          </p:cNvPicPr>
          <p:nvPr/>
        </p:nvPicPr>
        <p:blipFill rotWithShape="1">
          <a:blip r:embed="rId24"/>
          <a:srcRect l="1" t="19944" r="3680" b="5827"/>
          <a:stretch/>
        </p:blipFill>
        <p:spPr>
          <a:xfrm>
            <a:off x="4871784" y="2866081"/>
            <a:ext cx="2771641" cy="2330605"/>
          </a:xfrm>
          <a:prstGeom prst="rect">
            <a:avLst/>
          </a:prstGeom>
        </p:spPr>
      </p:pic>
      <p:grpSp>
        <p:nvGrpSpPr>
          <p:cNvPr id="20619" name="Grupo 20618">
            <a:extLst>
              <a:ext uri="{FF2B5EF4-FFF2-40B4-BE49-F238E27FC236}">
                <a16:creationId xmlns:a16="http://schemas.microsoft.com/office/drawing/2014/main" id="{01C15876-8FF8-63D3-35DD-C08F02C01654}"/>
              </a:ext>
            </a:extLst>
          </p:cNvPr>
          <p:cNvGrpSpPr/>
          <p:nvPr/>
        </p:nvGrpSpPr>
        <p:grpSpPr>
          <a:xfrm>
            <a:off x="1887879" y="1304768"/>
            <a:ext cx="4369725" cy="5506969"/>
            <a:chOff x="1887879" y="1304768"/>
            <a:chExt cx="4369725" cy="5506969"/>
          </a:xfrm>
        </p:grpSpPr>
        <p:cxnSp>
          <p:nvCxnSpPr>
            <p:cNvPr id="44" name="Conector: curvado 43">
              <a:extLst>
                <a:ext uri="{FF2B5EF4-FFF2-40B4-BE49-F238E27FC236}">
                  <a16:creationId xmlns:a16="http://schemas.microsoft.com/office/drawing/2014/main" id="{3F56B03E-3C61-0630-C88C-D33E1155C74D}"/>
                </a:ext>
              </a:extLst>
            </p:cNvPr>
            <p:cNvCxnSpPr>
              <a:cxnSpLocks/>
              <a:stCxn id="26" idx="0"/>
              <a:endCxn id="53" idx="0"/>
            </p:cNvCxnSpPr>
            <p:nvPr/>
          </p:nvCxnSpPr>
          <p:spPr>
            <a:xfrm rot="16200000" flipH="1">
              <a:off x="3702208" y="310685"/>
              <a:ext cx="741067" cy="4369725"/>
            </a:xfrm>
            <a:prstGeom prst="curvedConnector3">
              <a:avLst>
                <a:gd name="adj1" fmla="val -51412"/>
              </a:avLst>
            </a:prstGeom>
            <a:ln>
              <a:solidFill>
                <a:srgbClr val="A65A9B"/>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onector: curvado 46">
              <a:extLst>
                <a:ext uri="{FF2B5EF4-FFF2-40B4-BE49-F238E27FC236}">
                  <a16:creationId xmlns:a16="http://schemas.microsoft.com/office/drawing/2014/main" id="{5356A8E7-1BFA-BA24-CFBD-A6F058E3601F}"/>
                </a:ext>
              </a:extLst>
            </p:cNvPr>
            <p:cNvCxnSpPr>
              <a:cxnSpLocks/>
              <a:stCxn id="20620" idx="2"/>
              <a:endCxn id="53" idx="2"/>
            </p:cNvCxnSpPr>
            <p:nvPr/>
          </p:nvCxnSpPr>
          <p:spPr>
            <a:xfrm rot="5400000" flipH="1" flipV="1">
              <a:off x="3693940" y="3399395"/>
              <a:ext cx="766374" cy="4360955"/>
            </a:xfrm>
            <a:prstGeom prst="curvedConnector3">
              <a:avLst>
                <a:gd name="adj1" fmla="val -46732"/>
              </a:avLst>
            </a:prstGeom>
            <a:ln>
              <a:solidFill>
                <a:srgbClr val="A65A9B"/>
              </a:solidFill>
              <a:tailEnd type="triangle"/>
            </a:ln>
          </p:spPr>
          <p:style>
            <a:lnRef idx="2">
              <a:schemeClr val="accent1"/>
            </a:lnRef>
            <a:fillRef idx="0">
              <a:schemeClr val="accent1"/>
            </a:fillRef>
            <a:effectRef idx="1">
              <a:schemeClr val="accent1"/>
            </a:effectRef>
            <a:fontRef idx="minor">
              <a:schemeClr val="tx1"/>
            </a:fontRef>
          </p:style>
        </p:cxnSp>
        <p:sp>
          <p:nvSpPr>
            <p:cNvPr id="59" name="Rectángulo 58">
              <a:extLst>
                <a:ext uri="{FF2B5EF4-FFF2-40B4-BE49-F238E27FC236}">
                  <a16:creationId xmlns:a16="http://schemas.microsoft.com/office/drawing/2014/main" id="{179EE8CF-4D47-3142-0B10-CA5C2172D5F6}"/>
                </a:ext>
              </a:extLst>
            </p:cNvPr>
            <p:cNvSpPr/>
            <p:nvPr/>
          </p:nvSpPr>
          <p:spPr>
            <a:xfrm>
              <a:off x="3257755" y="1660176"/>
              <a:ext cx="1305165"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LOG STATE</a:t>
              </a:r>
            </a:p>
          </p:txBody>
        </p:sp>
        <p:sp>
          <p:nvSpPr>
            <p:cNvPr id="60" name="Rectángulo 59">
              <a:extLst>
                <a:ext uri="{FF2B5EF4-FFF2-40B4-BE49-F238E27FC236}">
                  <a16:creationId xmlns:a16="http://schemas.microsoft.com/office/drawing/2014/main" id="{D74B58B7-9271-325E-1929-945CE14720D0}"/>
                </a:ext>
              </a:extLst>
            </p:cNvPr>
            <p:cNvSpPr/>
            <p:nvPr/>
          </p:nvSpPr>
          <p:spPr>
            <a:xfrm>
              <a:off x="3339271" y="6198877"/>
              <a:ext cx="1305165" cy="200055"/>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700" dirty="0">
                  <a:ln w="0"/>
                  <a:effectLst>
                    <a:outerShdw blurRad="38100" dist="19050" dir="2700000" algn="tl" rotWithShape="0">
                      <a:schemeClr val="dk1">
                        <a:alpha val="40000"/>
                      </a:schemeClr>
                    </a:outerShdw>
                  </a:effectLst>
                </a:rPr>
                <a:t>HTTP Request LOG STATE</a:t>
              </a:r>
            </a:p>
          </p:txBody>
        </p:sp>
        <p:pic>
          <p:nvPicPr>
            <p:cNvPr id="61" name="Gráfico 60" descr="Insignia 4 con relleno sólido">
              <a:extLst>
                <a:ext uri="{FF2B5EF4-FFF2-40B4-BE49-F238E27FC236}">
                  <a16:creationId xmlns:a16="http://schemas.microsoft.com/office/drawing/2014/main" id="{7B164D52-B53B-5CF7-EAD7-CAB22EAA72D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712741" y="1304768"/>
              <a:ext cx="360000" cy="360000"/>
            </a:xfrm>
            <a:prstGeom prst="rect">
              <a:avLst/>
            </a:prstGeom>
          </p:spPr>
        </p:pic>
        <p:pic>
          <p:nvPicPr>
            <p:cNvPr id="62" name="Gráfico 61" descr="Insignia 4 con relleno sólido">
              <a:extLst>
                <a:ext uri="{FF2B5EF4-FFF2-40B4-BE49-F238E27FC236}">
                  <a16:creationId xmlns:a16="http://schemas.microsoft.com/office/drawing/2014/main" id="{DDE54BAA-7FD9-3CD8-042E-38339B1EFE0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60041" y="6451737"/>
              <a:ext cx="360000" cy="360000"/>
            </a:xfrm>
            <a:prstGeom prst="rect">
              <a:avLst/>
            </a:prstGeom>
          </p:spPr>
        </p:pic>
      </p:grpSp>
      <p:grpSp>
        <p:nvGrpSpPr>
          <p:cNvPr id="20626" name="Grupo 20625">
            <a:extLst>
              <a:ext uri="{FF2B5EF4-FFF2-40B4-BE49-F238E27FC236}">
                <a16:creationId xmlns:a16="http://schemas.microsoft.com/office/drawing/2014/main" id="{B33898A2-B652-2722-6422-EDA58601BC24}"/>
              </a:ext>
            </a:extLst>
          </p:cNvPr>
          <p:cNvGrpSpPr/>
          <p:nvPr/>
        </p:nvGrpSpPr>
        <p:grpSpPr>
          <a:xfrm>
            <a:off x="7289551" y="2775305"/>
            <a:ext cx="1436665" cy="1453195"/>
            <a:chOff x="7289551" y="2775305"/>
            <a:chExt cx="1436665" cy="1453195"/>
          </a:xfrm>
        </p:grpSpPr>
        <p:cxnSp>
          <p:nvCxnSpPr>
            <p:cNvPr id="20650" name="Conector recto de flecha 20649">
              <a:extLst>
                <a:ext uri="{FF2B5EF4-FFF2-40B4-BE49-F238E27FC236}">
                  <a16:creationId xmlns:a16="http://schemas.microsoft.com/office/drawing/2014/main" id="{0A6B5E3A-598B-4F51-98F6-1CFB9218D223}"/>
                </a:ext>
              </a:extLst>
            </p:cNvPr>
            <p:cNvCxnSpPr>
              <a:cxnSpLocks/>
            </p:cNvCxnSpPr>
            <p:nvPr/>
          </p:nvCxnSpPr>
          <p:spPr>
            <a:xfrm flipV="1">
              <a:off x="7638913" y="4067854"/>
              <a:ext cx="772300" cy="1"/>
            </a:xfrm>
            <a:prstGeom prst="straightConnector1">
              <a:avLst/>
            </a:prstGeom>
            <a:ln w="41275">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0654" name="Conector recto de flecha 20653">
              <a:extLst>
                <a:ext uri="{FF2B5EF4-FFF2-40B4-BE49-F238E27FC236}">
                  <a16:creationId xmlns:a16="http://schemas.microsoft.com/office/drawing/2014/main" id="{424DDDC3-E056-5F80-CED5-A25F523C0A10}"/>
                </a:ext>
              </a:extLst>
            </p:cNvPr>
            <p:cNvCxnSpPr>
              <a:cxnSpLocks/>
            </p:cNvCxnSpPr>
            <p:nvPr/>
          </p:nvCxnSpPr>
          <p:spPr>
            <a:xfrm flipV="1">
              <a:off x="7638913" y="4228499"/>
              <a:ext cx="772300" cy="1"/>
            </a:xfrm>
            <a:prstGeom prst="straightConnector1">
              <a:avLst/>
            </a:prstGeom>
            <a:ln w="41275">
              <a:solidFill>
                <a:srgbClr val="0070C0"/>
              </a:solidFill>
              <a:headEnd type="stealth"/>
              <a:tailEnd type="none"/>
            </a:ln>
          </p:spPr>
          <p:style>
            <a:lnRef idx="2">
              <a:schemeClr val="accent1"/>
            </a:lnRef>
            <a:fillRef idx="0">
              <a:schemeClr val="accent1"/>
            </a:fillRef>
            <a:effectRef idx="1">
              <a:schemeClr val="accent1"/>
            </a:effectRef>
            <a:fontRef idx="minor">
              <a:schemeClr val="tx1"/>
            </a:fontRef>
          </p:style>
        </p:cxnSp>
        <p:grpSp>
          <p:nvGrpSpPr>
            <p:cNvPr id="20621" name="Grupo 20620">
              <a:extLst>
                <a:ext uri="{FF2B5EF4-FFF2-40B4-BE49-F238E27FC236}">
                  <a16:creationId xmlns:a16="http://schemas.microsoft.com/office/drawing/2014/main" id="{CDFE894D-27DA-2F2B-8E3F-6FC1D32E8B7E}"/>
                </a:ext>
              </a:extLst>
            </p:cNvPr>
            <p:cNvGrpSpPr/>
            <p:nvPr/>
          </p:nvGrpSpPr>
          <p:grpSpPr>
            <a:xfrm>
              <a:off x="7289551" y="2775305"/>
              <a:ext cx="1436665" cy="1217683"/>
              <a:chOff x="7289551" y="2775305"/>
              <a:chExt cx="1436665" cy="1217683"/>
            </a:xfrm>
          </p:grpSpPr>
          <p:pic>
            <p:nvPicPr>
              <p:cNvPr id="20611" name="Gráfico 20610" descr="Insignia 5 con relleno sólido">
                <a:extLst>
                  <a:ext uri="{FF2B5EF4-FFF2-40B4-BE49-F238E27FC236}">
                    <a16:creationId xmlns:a16="http://schemas.microsoft.com/office/drawing/2014/main" id="{AABFB212-8055-7C21-E388-323638091B37}"/>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7845063" y="3632988"/>
                <a:ext cx="360000" cy="360000"/>
              </a:xfrm>
              <a:prstGeom prst="rect">
                <a:avLst/>
              </a:prstGeom>
            </p:spPr>
          </p:pic>
          <p:sp>
            <p:nvSpPr>
              <p:cNvPr id="20613" name="Bocadillo: rectángulo 20612">
                <a:extLst>
                  <a:ext uri="{FF2B5EF4-FFF2-40B4-BE49-F238E27FC236}">
                    <a16:creationId xmlns:a16="http://schemas.microsoft.com/office/drawing/2014/main" id="{04DDA94E-FFC3-0F68-6014-373D81B82C8E}"/>
                  </a:ext>
                </a:extLst>
              </p:cNvPr>
              <p:cNvSpPr/>
              <p:nvPr/>
            </p:nvSpPr>
            <p:spPr>
              <a:xfrm>
                <a:off x="7289551" y="2775305"/>
                <a:ext cx="1436665" cy="450708"/>
              </a:xfrm>
              <a:prstGeom prst="wedgeRectCallout">
                <a:avLst>
                  <a:gd name="adj1" fmla="val 2607"/>
                  <a:gd name="adj2" fmla="val 130879"/>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Registrar estado</a:t>
                </a:r>
              </a:p>
            </p:txBody>
          </p:sp>
        </p:grpSp>
      </p:grpSp>
    </p:spTree>
    <p:extLst>
      <p:ext uri="{BB962C8B-B14F-4D97-AF65-F5344CB8AC3E}">
        <p14:creationId xmlns:p14="http://schemas.microsoft.com/office/powerpoint/2010/main" val="354498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0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5E58524-A33C-C83B-D3BF-0219590927B3}"/>
              </a:ext>
            </a:extLst>
          </p:cNvPr>
          <p:cNvSpPr/>
          <p:nvPr/>
        </p:nvSpPr>
        <p:spPr>
          <a:xfrm>
            <a:off x="72008" y="1412776"/>
            <a:ext cx="2699792" cy="52228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nvGrpSpPr>
          <p:cNvPr id="20630" name="Grupo 20629">
            <a:extLst>
              <a:ext uri="{FF2B5EF4-FFF2-40B4-BE49-F238E27FC236}">
                <a16:creationId xmlns:a16="http://schemas.microsoft.com/office/drawing/2014/main" id="{8C9C14CB-D682-4F91-83B9-11B2BE962262}"/>
              </a:ext>
            </a:extLst>
          </p:cNvPr>
          <p:cNvGrpSpPr/>
          <p:nvPr/>
        </p:nvGrpSpPr>
        <p:grpSpPr>
          <a:xfrm>
            <a:off x="4799895" y="2239592"/>
            <a:ext cx="2873782" cy="3131652"/>
            <a:chOff x="3059832" y="1268759"/>
            <a:chExt cx="1755888" cy="1755887"/>
          </a:xfrm>
        </p:grpSpPr>
        <p:pic>
          <p:nvPicPr>
            <p:cNvPr id="20632" name="Gráfico 20631" descr="Nube contorno">
              <a:extLst>
                <a:ext uri="{FF2B5EF4-FFF2-40B4-BE49-F238E27FC236}">
                  <a16:creationId xmlns:a16="http://schemas.microsoft.com/office/drawing/2014/main" id="{40B7BC71-B7B5-40A2-06CE-6EBD58443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9832" y="1268759"/>
              <a:ext cx="1755888" cy="1755887"/>
            </a:xfrm>
            <a:prstGeom prst="rect">
              <a:avLst/>
            </a:prstGeom>
          </p:spPr>
        </p:pic>
        <p:grpSp>
          <p:nvGrpSpPr>
            <p:cNvPr id="20635" name="Grupo 20634">
              <a:extLst>
                <a:ext uri="{FF2B5EF4-FFF2-40B4-BE49-F238E27FC236}">
                  <a16:creationId xmlns:a16="http://schemas.microsoft.com/office/drawing/2014/main" id="{CF152E99-E907-F3D4-1BC2-4E7921E6F690}"/>
                </a:ext>
              </a:extLst>
            </p:cNvPr>
            <p:cNvGrpSpPr/>
            <p:nvPr/>
          </p:nvGrpSpPr>
          <p:grpSpPr>
            <a:xfrm>
              <a:off x="3872734" y="2000156"/>
              <a:ext cx="555250" cy="588523"/>
              <a:chOff x="4048010" y="1938042"/>
              <a:chExt cx="555250" cy="599134"/>
            </a:xfrm>
          </p:grpSpPr>
          <p:pic>
            <p:nvPicPr>
              <p:cNvPr id="20640" name="Imagen 20639" descr="Una captura de pantalla de un celular con la imagen de una caricatura&#10;&#10;Descripción generada automáticamente con confianza baja">
                <a:extLst>
                  <a:ext uri="{FF2B5EF4-FFF2-40B4-BE49-F238E27FC236}">
                    <a16:creationId xmlns:a16="http://schemas.microsoft.com/office/drawing/2014/main" id="{11B413E4-BA7E-4B2D-A895-77FFD1E71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p:spPr>
          </p:pic>
          <p:sp>
            <p:nvSpPr>
              <p:cNvPr id="20641" name="Rectángulo 20640">
                <a:extLst>
                  <a:ext uri="{FF2B5EF4-FFF2-40B4-BE49-F238E27FC236}">
                    <a16:creationId xmlns:a16="http://schemas.microsoft.com/office/drawing/2014/main" id="{FBD46425-209D-0265-D0AE-D6C97965CB49}"/>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a:ln w="0"/>
                    <a:solidFill>
                      <a:schemeClr val="tx1"/>
                    </a:solidFill>
                    <a:effectLst>
                      <a:outerShdw blurRad="38100" dist="19050" dir="2700000" algn="tl" rotWithShape="0">
                        <a:schemeClr val="dk1">
                          <a:alpha val="40000"/>
                        </a:schemeClr>
                      </a:outerShdw>
                    </a:effectLst>
                  </a:rPr>
                  <a:t>GAIA</a:t>
                </a:r>
              </a:p>
            </p:txBody>
          </p:sp>
        </p:grpSp>
        <p:pic>
          <p:nvPicPr>
            <p:cNvPr id="20636" name="Gráfico 20635" descr="Servidor con relleno sólido">
              <a:extLst>
                <a:ext uri="{FF2B5EF4-FFF2-40B4-BE49-F238E27FC236}">
                  <a16:creationId xmlns:a16="http://schemas.microsoft.com/office/drawing/2014/main" id="{57677E64-AD94-3543-5793-992B0B8A57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4753" y="2000157"/>
              <a:ext cx="529208" cy="529208"/>
            </a:xfrm>
            <a:prstGeom prst="rect">
              <a:avLst/>
            </a:prstGeom>
          </p:spPr>
        </p:pic>
      </p:grpSp>
      <p:grpSp>
        <p:nvGrpSpPr>
          <p:cNvPr id="20618" name="Grupo 20617">
            <a:extLst>
              <a:ext uri="{FF2B5EF4-FFF2-40B4-BE49-F238E27FC236}">
                <a16:creationId xmlns:a16="http://schemas.microsoft.com/office/drawing/2014/main" id="{240F917D-800D-8B33-1977-7E123EFE89EA}"/>
              </a:ext>
            </a:extLst>
          </p:cNvPr>
          <p:cNvGrpSpPr/>
          <p:nvPr/>
        </p:nvGrpSpPr>
        <p:grpSpPr>
          <a:xfrm>
            <a:off x="1078200" y="1812594"/>
            <a:ext cx="1262664" cy="1270896"/>
            <a:chOff x="1331640" y="1988840"/>
            <a:chExt cx="944488" cy="936532"/>
          </a:xfrm>
        </p:grpSpPr>
        <p:pic>
          <p:nvPicPr>
            <p:cNvPr id="4" name="Gráfico 3" descr="Ordenador contorno">
              <a:extLst>
                <a:ext uri="{FF2B5EF4-FFF2-40B4-BE49-F238E27FC236}">
                  <a16:creationId xmlns:a16="http://schemas.microsoft.com/office/drawing/2014/main" id="{03DFDDCF-E018-3189-99AC-F90007E092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6" name="Gráfico 5" descr="Ordenador contorno">
              <a:extLst>
                <a:ext uri="{FF2B5EF4-FFF2-40B4-BE49-F238E27FC236}">
                  <a16:creationId xmlns:a16="http://schemas.microsoft.com/office/drawing/2014/main" id="{5381CD81-F02B-83A5-9749-2F15E5F4F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4" name="Gráfico 23" descr="Ordenador contorno">
              <a:extLst>
                <a:ext uri="{FF2B5EF4-FFF2-40B4-BE49-F238E27FC236}">
                  <a16:creationId xmlns:a16="http://schemas.microsoft.com/office/drawing/2014/main" id="{D79CAA5B-0035-C8F9-9800-F7CED7BC80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5" name="Gráfico 24" descr="Ordenador contorno">
              <a:extLst>
                <a:ext uri="{FF2B5EF4-FFF2-40B4-BE49-F238E27FC236}">
                  <a16:creationId xmlns:a16="http://schemas.microsoft.com/office/drawing/2014/main" id="{73DE1593-991C-EB55-F7CD-D523EEE4E5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6" name="Gráfico 25" descr="Ordenador contorno">
              <a:extLst>
                <a:ext uri="{FF2B5EF4-FFF2-40B4-BE49-F238E27FC236}">
                  <a16:creationId xmlns:a16="http://schemas.microsoft.com/office/drawing/2014/main" id="{9FF1DDB6-8287-5233-0CB5-417A46E4C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8" name="Gráfico 27" descr="Ordenador contorno">
              <a:extLst>
                <a:ext uri="{FF2B5EF4-FFF2-40B4-BE49-F238E27FC236}">
                  <a16:creationId xmlns:a16="http://schemas.microsoft.com/office/drawing/2014/main" id="{98899F99-D6DC-30CF-32E0-E8478E395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grpSp>
        <p:nvGrpSpPr>
          <p:cNvPr id="20619" name="Grupo 20618">
            <a:extLst>
              <a:ext uri="{FF2B5EF4-FFF2-40B4-BE49-F238E27FC236}">
                <a16:creationId xmlns:a16="http://schemas.microsoft.com/office/drawing/2014/main" id="{07264D74-A44C-AA3D-D6CC-43C6072965B8}"/>
              </a:ext>
            </a:extLst>
          </p:cNvPr>
          <p:cNvGrpSpPr/>
          <p:nvPr/>
        </p:nvGrpSpPr>
        <p:grpSpPr>
          <a:xfrm>
            <a:off x="1086970" y="3442482"/>
            <a:ext cx="1262664" cy="1270896"/>
            <a:chOff x="1331640" y="1988840"/>
            <a:chExt cx="944488" cy="936532"/>
          </a:xfrm>
        </p:grpSpPr>
        <p:pic>
          <p:nvPicPr>
            <p:cNvPr id="20620" name="Gráfico 20619" descr="Ordenador contorno">
              <a:extLst>
                <a:ext uri="{FF2B5EF4-FFF2-40B4-BE49-F238E27FC236}">
                  <a16:creationId xmlns:a16="http://schemas.microsoft.com/office/drawing/2014/main" id="{BF101F55-F545-DF68-D4EC-8382A71F75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20621" name="Gráfico 20620" descr="Ordenador contorno">
              <a:extLst>
                <a:ext uri="{FF2B5EF4-FFF2-40B4-BE49-F238E27FC236}">
                  <a16:creationId xmlns:a16="http://schemas.microsoft.com/office/drawing/2014/main" id="{EE20DF68-143E-9978-F48C-08CB5848CA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0622" name="Gráfico 20621" descr="Ordenador contorno">
              <a:extLst>
                <a:ext uri="{FF2B5EF4-FFF2-40B4-BE49-F238E27FC236}">
                  <a16:creationId xmlns:a16="http://schemas.microsoft.com/office/drawing/2014/main" id="{D74A5C72-E449-B337-DAC5-C5459B66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0623" name="Gráfico 20622" descr="Ordenador contorno">
              <a:extLst>
                <a:ext uri="{FF2B5EF4-FFF2-40B4-BE49-F238E27FC236}">
                  <a16:creationId xmlns:a16="http://schemas.microsoft.com/office/drawing/2014/main" id="{EB58C8D0-8B42-B4E8-FF94-E28AF4F1EF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0624" name="Gráfico 20623" descr="Ordenador contorno">
              <a:extLst>
                <a:ext uri="{FF2B5EF4-FFF2-40B4-BE49-F238E27FC236}">
                  <a16:creationId xmlns:a16="http://schemas.microsoft.com/office/drawing/2014/main" id="{F871D6B0-1C15-E39F-122E-9351158361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0625" name="Gráfico 20624" descr="Ordenador contorno">
              <a:extLst>
                <a:ext uri="{FF2B5EF4-FFF2-40B4-BE49-F238E27FC236}">
                  <a16:creationId xmlns:a16="http://schemas.microsoft.com/office/drawing/2014/main" id="{B25E62C6-8937-4857-3F9F-F7DDD4670B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grpSp>
        <p:nvGrpSpPr>
          <p:cNvPr id="20626" name="Grupo 20625">
            <a:extLst>
              <a:ext uri="{FF2B5EF4-FFF2-40B4-BE49-F238E27FC236}">
                <a16:creationId xmlns:a16="http://schemas.microsoft.com/office/drawing/2014/main" id="{7292BC4A-F60B-7820-A742-1D8133CF8771}"/>
              </a:ext>
            </a:extLst>
          </p:cNvPr>
          <p:cNvGrpSpPr/>
          <p:nvPr/>
        </p:nvGrpSpPr>
        <p:grpSpPr>
          <a:xfrm>
            <a:off x="1149096" y="5190930"/>
            <a:ext cx="1262664" cy="1270896"/>
            <a:chOff x="1331640" y="1988840"/>
            <a:chExt cx="944488" cy="936532"/>
          </a:xfrm>
        </p:grpSpPr>
        <p:pic>
          <p:nvPicPr>
            <p:cNvPr id="20627" name="Gráfico 20626" descr="Ordenador contorno">
              <a:extLst>
                <a:ext uri="{FF2B5EF4-FFF2-40B4-BE49-F238E27FC236}">
                  <a16:creationId xmlns:a16="http://schemas.microsoft.com/office/drawing/2014/main" id="{A24F1A40-246B-182F-88F7-8A23EC871C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20631" name="Gráfico 20630" descr="Ordenador contorno">
              <a:extLst>
                <a:ext uri="{FF2B5EF4-FFF2-40B4-BE49-F238E27FC236}">
                  <a16:creationId xmlns:a16="http://schemas.microsoft.com/office/drawing/2014/main" id="{1BED1352-8A21-E9AF-ED8F-DCB51015FA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0633" name="Gráfico 20632" descr="Ordenador contorno">
              <a:extLst>
                <a:ext uri="{FF2B5EF4-FFF2-40B4-BE49-F238E27FC236}">
                  <a16:creationId xmlns:a16="http://schemas.microsoft.com/office/drawing/2014/main" id="{C27085BA-3543-B526-0422-72E7F065E9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0634" name="Gráfico 20633" descr="Ordenador contorno">
              <a:extLst>
                <a:ext uri="{FF2B5EF4-FFF2-40B4-BE49-F238E27FC236}">
                  <a16:creationId xmlns:a16="http://schemas.microsoft.com/office/drawing/2014/main" id="{98D24944-A59D-0A63-456C-9898800B53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0637" name="Gráfico 20636" descr="Ordenador contorno">
              <a:extLst>
                <a:ext uri="{FF2B5EF4-FFF2-40B4-BE49-F238E27FC236}">
                  <a16:creationId xmlns:a16="http://schemas.microsoft.com/office/drawing/2014/main" id="{E6146D43-DAEB-82E2-A583-BD7128D076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0638" name="Gráfico 20637" descr="Ordenador contorno">
              <a:extLst>
                <a:ext uri="{FF2B5EF4-FFF2-40B4-BE49-F238E27FC236}">
                  <a16:creationId xmlns:a16="http://schemas.microsoft.com/office/drawing/2014/main" id="{697A9523-D91E-8461-5293-7F633A8AF3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pic>
        <p:nvPicPr>
          <p:cNvPr id="20651" name="Gráfico 20650" descr="Aula de clases contorno">
            <a:extLst>
              <a:ext uri="{FF2B5EF4-FFF2-40B4-BE49-F238E27FC236}">
                <a16:creationId xmlns:a16="http://schemas.microsoft.com/office/drawing/2014/main" id="{34BAC8EA-A709-E341-DD96-30ADE2161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66" y="1989328"/>
            <a:ext cx="914400" cy="914400"/>
          </a:xfrm>
          <a:prstGeom prst="rect">
            <a:avLst/>
          </a:prstGeom>
        </p:spPr>
      </p:pic>
      <p:pic>
        <p:nvPicPr>
          <p:cNvPr id="20652" name="Gráfico 20651" descr="Aula de clases contorno">
            <a:extLst>
              <a:ext uri="{FF2B5EF4-FFF2-40B4-BE49-F238E27FC236}">
                <a16:creationId xmlns:a16="http://schemas.microsoft.com/office/drawing/2014/main" id="{ABC63856-62E2-E6F7-91AA-06179024D8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06" y="3585812"/>
            <a:ext cx="914400" cy="914400"/>
          </a:xfrm>
          <a:prstGeom prst="rect">
            <a:avLst/>
          </a:prstGeom>
        </p:spPr>
      </p:pic>
      <p:pic>
        <p:nvPicPr>
          <p:cNvPr id="20653" name="Gráfico 20652" descr="Aula de clases contorno">
            <a:extLst>
              <a:ext uri="{FF2B5EF4-FFF2-40B4-BE49-F238E27FC236}">
                <a16:creationId xmlns:a16="http://schemas.microsoft.com/office/drawing/2014/main" id="{AE5048D0-05D5-9CDA-A65B-2253928EC2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00" y="5376858"/>
            <a:ext cx="914400" cy="914400"/>
          </a:xfrm>
          <a:prstGeom prst="rect">
            <a:avLst/>
          </a:prstGeom>
        </p:spPr>
      </p:pic>
      <p:pic>
        <p:nvPicPr>
          <p:cNvPr id="20655" name="Gráfico 20654" descr="Base de datos contorno">
            <a:extLst>
              <a:ext uri="{FF2B5EF4-FFF2-40B4-BE49-F238E27FC236}">
                <a16:creationId xmlns:a16="http://schemas.microsoft.com/office/drawing/2014/main" id="{0F4995DA-18A6-55B5-F2A7-9ED44FF28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3849" y="3558122"/>
            <a:ext cx="987355" cy="987355"/>
          </a:xfrm>
          <a:prstGeom prst="rect">
            <a:avLst/>
          </a:prstGeom>
        </p:spPr>
      </p:pic>
      <p:sp>
        <p:nvSpPr>
          <p:cNvPr id="3" name="Título 1">
            <a:extLst>
              <a:ext uri="{FF2B5EF4-FFF2-40B4-BE49-F238E27FC236}">
                <a16:creationId xmlns:a16="http://schemas.microsoft.com/office/drawing/2014/main" id="{3178E10A-AEDF-8E93-6197-4D9028EB4294}"/>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5.4.- Corrección estados </a:t>
            </a:r>
            <a:r>
              <a:rPr lang="es-ES_tradnl" altLang="es-ES" sz="1600" dirty="0" err="1">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GreenAulasPowerON</a:t>
            </a:r>
            <a:endPar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endParaRPr>
          </a:p>
        </p:txBody>
      </p:sp>
      <p:grpSp>
        <p:nvGrpSpPr>
          <p:cNvPr id="20666" name="Grupo 20665">
            <a:extLst>
              <a:ext uri="{FF2B5EF4-FFF2-40B4-BE49-F238E27FC236}">
                <a16:creationId xmlns:a16="http://schemas.microsoft.com/office/drawing/2014/main" id="{F46EAB19-1C86-0A46-B9AB-CAF8DC3B6AFF}"/>
              </a:ext>
            </a:extLst>
          </p:cNvPr>
          <p:cNvGrpSpPr/>
          <p:nvPr/>
        </p:nvGrpSpPr>
        <p:grpSpPr>
          <a:xfrm>
            <a:off x="6633353" y="1989328"/>
            <a:ext cx="2177272" cy="1991625"/>
            <a:chOff x="6633353" y="1989328"/>
            <a:chExt cx="2177272" cy="1991625"/>
          </a:xfrm>
        </p:grpSpPr>
        <p:cxnSp>
          <p:nvCxnSpPr>
            <p:cNvPr id="20657" name="Conector recto de flecha 20656">
              <a:extLst>
                <a:ext uri="{FF2B5EF4-FFF2-40B4-BE49-F238E27FC236}">
                  <a16:creationId xmlns:a16="http://schemas.microsoft.com/office/drawing/2014/main" id="{29B9EB3F-F614-DA94-7335-178AA042398D}"/>
                </a:ext>
              </a:extLst>
            </p:cNvPr>
            <p:cNvCxnSpPr>
              <a:cxnSpLocks/>
            </p:cNvCxnSpPr>
            <p:nvPr/>
          </p:nvCxnSpPr>
          <p:spPr>
            <a:xfrm flipV="1">
              <a:off x="7667891" y="3980952"/>
              <a:ext cx="772300" cy="1"/>
            </a:xfrm>
            <a:prstGeom prst="straightConnector1">
              <a:avLst/>
            </a:prstGeom>
            <a:ln w="41275">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20662" name="Grupo 20661">
              <a:extLst>
                <a:ext uri="{FF2B5EF4-FFF2-40B4-BE49-F238E27FC236}">
                  <a16:creationId xmlns:a16="http://schemas.microsoft.com/office/drawing/2014/main" id="{773D28C6-9398-5E4D-2A73-0C0354D7379C}"/>
                </a:ext>
              </a:extLst>
            </p:cNvPr>
            <p:cNvGrpSpPr/>
            <p:nvPr/>
          </p:nvGrpSpPr>
          <p:grpSpPr>
            <a:xfrm>
              <a:off x="6633353" y="1989328"/>
              <a:ext cx="2177272" cy="1926067"/>
              <a:chOff x="6633353" y="1989328"/>
              <a:chExt cx="2177272" cy="1926067"/>
            </a:xfrm>
          </p:grpSpPr>
          <p:pic>
            <p:nvPicPr>
              <p:cNvPr id="56" name="Gráfico 55" descr="Insignia con relleno sólido">
                <a:extLst>
                  <a:ext uri="{FF2B5EF4-FFF2-40B4-BE49-F238E27FC236}">
                    <a16:creationId xmlns:a16="http://schemas.microsoft.com/office/drawing/2014/main" id="{382C66FA-A1EF-D715-9DB4-5C52008E7DE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42576" y="3555395"/>
                <a:ext cx="360000" cy="360000"/>
              </a:xfrm>
              <a:prstGeom prst="rect">
                <a:avLst/>
              </a:prstGeom>
            </p:spPr>
          </p:pic>
          <p:sp>
            <p:nvSpPr>
              <p:cNvPr id="20643" name="Bocadillo: rectángulo 20642">
                <a:extLst>
                  <a:ext uri="{FF2B5EF4-FFF2-40B4-BE49-F238E27FC236}">
                    <a16:creationId xmlns:a16="http://schemas.microsoft.com/office/drawing/2014/main" id="{B933AC21-96F7-4D5C-7B58-25744E4C4B87}"/>
                  </a:ext>
                </a:extLst>
              </p:cNvPr>
              <p:cNvSpPr/>
              <p:nvPr/>
            </p:nvSpPr>
            <p:spPr>
              <a:xfrm>
                <a:off x="6633353" y="1989328"/>
                <a:ext cx="2177272" cy="823498"/>
              </a:xfrm>
              <a:prstGeom prst="wedgeRectCallout">
                <a:avLst>
                  <a:gd name="adj1" fmla="val 13555"/>
                  <a:gd name="adj2" fmla="val 129415"/>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Consultar equipos cuyo último estado registrado es GreenAulasPowerON</a:t>
                </a:r>
              </a:p>
            </p:txBody>
          </p:sp>
        </p:grpSp>
      </p:grpSp>
      <p:grpSp>
        <p:nvGrpSpPr>
          <p:cNvPr id="20663" name="Grupo 20662">
            <a:extLst>
              <a:ext uri="{FF2B5EF4-FFF2-40B4-BE49-F238E27FC236}">
                <a16:creationId xmlns:a16="http://schemas.microsoft.com/office/drawing/2014/main" id="{0B63D7C0-5780-C0AE-E9BD-9D29C135E020}"/>
              </a:ext>
            </a:extLst>
          </p:cNvPr>
          <p:cNvGrpSpPr/>
          <p:nvPr/>
        </p:nvGrpSpPr>
        <p:grpSpPr>
          <a:xfrm>
            <a:off x="2781183" y="3081165"/>
            <a:ext cx="2170049" cy="1291602"/>
            <a:chOff x="2546291" y="3190222"/>
            <a:chExt cx="2170049" cy="1291602"/>
          </a:xfrm>
        </p:grpSpPr>
        <p:cxnSp>
          <p:nvCxnSpPr>
            <p:cNvPr id="6169" name="Conector recto de flecha 6168">
              <a:extLst>
                <a:ext uri="{FF2B5EF4-FFF2-40B4-BE49-F238E27FC236}">
                  <a16:creationId xmlns:a16="http://schemas.microsoft.com/office/drawing/2014/main" id="{166178F5-72F3-CEA1-0F21-4BD848D577B9}"/>
                </a:ext>
              </a:extLst>
            </p:cNvPr>
            <p:cNvCxnSpPr>
              <a:cxnSpLocks/>
            </p:cNvCxnSpPr>
            <p:nvPr/>
          </p:nvCxnSpPr>
          <p:spPr>
            <a:xfrm flipV="1">
              <a:off x="2556340" y="4186184"/>
              <a:ext cx="2160000" cy="3684"/>
            </a:xfrm>
            <a:prstGeom prst="straightConnector1">
              <a:avLst/>
            </a:prstGeom>
            <a:ln>
              <a:headEnd type="triangle" w="lg" len="lg"/>
              <a:tailEnd type="triangle" w="lg" len="lg"/>
            </a:ln>
          </p:spPr>
          <p:style>
            <a:lnRef idx="2">
              <a:schemeClr val="accent2"/>
            </a:lnRef>
            <a:fillRef idx="0">
              <a:schemeClr val="accent2"/>
            </a:fillRef>
            <a:effectRef idx="1">
              <a:schemeClr val="accent2"/>
            </a:effectRef>
            <a:fontRef idx="minor">
              <a:schemeClr val="tx1"/>
            </a:fontRef>
          </p:style>
        </p:cxnSp>
        <p:pic>
          <p:nvPicPr>
            <p:cNvPr id="19" name="Gráfico 18" descr="Pelota y raqueta de tenis de mesa con relleno sólido">
              <a:extLst>
                <a:ext uri="{FF2B5EF4-FFF2-40B4-BE49-F238E27FC236}">
                  <a16:creationId xmlns:a16="http://schemas.microsoft.com/office/drawing/2014/main" id="{6E05F653-DFCA-B856-FAB9-80286630626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46291" y="3915394"/>
              <a:ext cx="180000" cy="180000"/>
            </a:xfrm>
            <a:prstGeom prst="rect">
              <a:avLst/>
            </a:prstGeom>
          </p:spPr>
        </p:pic>
        <p:pic>
          <p:nvPicPr>
            <p:cNvPr id="22" name="Gráfico 21" descr="Pelota y raqueta de tenis de mesa contorno">
              <a:extLst>
                <a:ext uri="{FF2B5EF4-FFF2-40B4-BE49-F238E27FC236}">
                  <a16:creationId xmlns:a16="http://schemas.microsoft.com/office/drawing/2014/main" id="{B4321D84-302A-6B4D-3ED9-51EA3A2D5BA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00387" y="4301824"/>
              <a:ext cx="180000" cy="180000"/>
            </a:xfrm>
            <a:prstGeom prst="rect">
              <a:avLst/>
            </a:prstGeom>
          </p:spPr>
        </p:pic>
        <p:grpSp>
          <p:nvGrpSpPr>
            <p:cNvPr id="20660" name="Grupo 20659">
              <a:extLst>
                <a:ext uri="{FF2B5EF4-FFF2-40B4-BE49-F238E27FC236}">
                  <a16:creationId xmlns:a16="http://schemas.microsoft.com/office/drawing/2014/main" id="{5AF968A8-FEDD-2BC3-7E7C-99B89E3DD2BB}"/>
                </a:ext>
              </a:extLst>
            </p:cNvPr>
            <p:cNvGrpSpPr/>
            <p:nvPr/>
          </p:nvGrpSpPr>
          <p:grpSpPr>
            <a:xfrm>
              <a:off x="2851937" y="3190222"/>
              <a:ext cx="1844386" cy="915774"/>
              <a:chOff x="2851937" y="3190222"/>
              <a:chExt cx="1844386" cy="915774"/>
            </a:xfrm>
          </p:grpSpPr>
          <p:pic>
            <p:nvPicPr>
              <p:cNvPr id="58" name="Gráfico 57" descr="Insignia 3 con relleno sólido">
                <a:extLst>
                  <a:ext uri="{FF2B5EF4-FFF2-40B4-BE49-F238E27FC236}">
                    <a16:creationId xmlns:a16="http://schemas.microsoft.com/office/drawing/2014/main" id="{8F9E8F43-8D64-39D7-3A4E-CE56592C873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40279" y="3745996"/>
                <a:ext cx="360000" cy="360000"/>
              </a:xfrm>
              <a:prstGeom prst="rect">
                <a:avLst/>
              </a:prstGeom>
            </p:spPr>
          </p:pic>
          <p:sp>
            <p:nvSpPr>
              <p:cNvPr id="20656" name="Bocadillo: rectángulo 20655">
                <a:extLst>
                  <a:ext uri="{FF2B5EF4-FFF2-40B4-BE49-F238E27FC236}">
                    <a16:creationId xmlns:a16="http://schemas.microsoft.com/office/drawing/2014/main" id="{1FE9131D-163B-71DF-616E-50D09E4D9C81}"/>
                  </a:ext>
                </a:extLst>
              </p:cNvPr>
              <p:cNvSpPr/>
              <p:nvPr/>
            </p:nvSpPr>
            <p:spPr>
              <a:xfrm>
                <a:off x="2851937" y="3190222"/>
                <a:ext cx="1844386" cy="369214"/>
              </a:xfrm>
              <a:prstGeom prst="wedgeRectCallout">
                <a:avLst>
                  <a:gd name="adj1" fmla="val -10446"/>
                  <a:gd name="adj2" fmla="val 8741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Confirmar estado</a:t>
                </a:r>
              </a:p>
            </p:txBody>
          </p:sp>
        </p:grpSp>
        <p:sp>
          <p:nvSpPr>
            <p:cNvPr id="63" name="Rectángulo 62">
              <a:extLst>
                <a:ext uri="{FF2B5EF4-FFF2-40B4-BE49-F238E27FC236}">
                  <a16:creationId xmlns:a16="http://schemas.microsoft.com/office/drawing/2014/main" id="{91B96BED-1E57-0E90-A04B-71DDF801BCA1}"/>
                </a:ext>
              </a:extLst>
            </p:cNvPr>
            <p:cNvSpPr/>
            <p:nvPr/>
          </p:nvSpPr>
          <p:spPr>
            <a:xfrm>
              <a:off x="3383446" y="4079551"/>
              <a:ext cx="513282" cy="253916"/>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1050" dirty="0">
                  <a:ln w="0"/>
                  <a:effectLst>
                    <a:outerShdw blurRad="38100" dist="19050" dir="2700000" algn="tl" rotWithShape="0">
                      <a:schemeClr val="dk1">
                        <a:alpha val="40000"/>
                      </a:schemeClr>
                    </a:outerShdw>
                  </a:effectLst>
                </a:rPr>
                <a:t>PING</a:t>
              </a:r>
              <a:endParaRPr lang="es-ES" sz="800" dirty="0">
                <a:ln w="0"/>
                <a:effectLst>
                  <a:outerShdw blurRad="38100" dist="19050" dir="2700000" algn="tl" rotWithShape="0">
                    <a:schemeClr val="dk1">
                      <a:alpha val="40000"/>
                    </a:schemeClr>
                  </a:outerShdw>
                </a:effectLst>
              </a:endParaRPr>
            </a:p>
          </p:txBody>
        </p:sp>
      </p:grpSp>
      <p:grpSp>
        <p:nvGrpSpPr>
          <p:cNvPr id="20665" name="Grupo 20664">
            <a:extLst>
              <a:ext uri="{FF2B5EF4-FFF2-40B4-BE49-F238E27FC236}">
                <a16:creationId xmlns:a16="http://schemas.microsoft.com/office/drawing/2014/main" id="{4B75FA49-83E7-1802-32B6-5D7242FA458A}"/>
              </a:ext>
            </a:extLst>
          </p:cNvPr>
          <p:cNvGrpSpPr/>
          <p:nvPr/>
        </p:nvGrpSpPr>
        <p:grpSpPr>
          <a:xfrm>
            <a:off x="7061819" y="4141597"/>
            <a:ext cx="1869776" cy="1251995"/>
            <a:chOff x="7061819" y="4141597"/>
            <a:chExt cx="1869776" cy="1251995"/>
          </a:xfrm>
        </p:grpSpPr>
        <p:cxnSp>
          <p:nvCxnSpPr>
            <p:cNvPr id="20659" name="Conector recto de flecha 20658">
              <a:extLst>
                <a:ext uri="{FF2B5EF4-FFF2-40B4-BE49-F238E27FC236}">
                  <a16:creationId xmlns:a16="http://schemas.microsoft.com/office/drawing/2014/main" id="{0ED729DE-2C32-9681-576D-5010D628830E}"/>
                </a:ext>
              </a:extLst>
            </p:cNvPr>
            <p:cNvCxnSpPr>
              <a:cxnSpLocks/>
            </p:cNvCxnSpPr>
            <p:nvPr/>
          </p:nvCxnSpPr>
          <p:spPr>
            <a:xfrm flipV="1">
              <a:off x="7658366" y="4141597"/>
              <a:ext cx="772300" cy="1"/>
            </a:xfrm>
            <a:prstGeom prst="straightConnector1">
              <a:avLst/>
            </a:prstGeom>
            <a:ln w="41275">
              <a:solidFill>
                <a:schemeClr val="accent3">
                  <a:lumMod val="75000"/>
                </a:schemeClr>
              </a:solidFill>
              <a:headEnd type="stealth"/>
              <a:tailEnd type="triangle"/>
            </a:ln>
          </p:spPr>
          <p:style>
            <a:lnRef idx="2">
              <a:schemeClr val="accent1"/>
            </a:lnRef>
            <a:fillRef idx="0">
              <a:schemeClr val="accent1"/>
            </a:fillRef>
            <a:effectRef idx="1">
              <a:schemeClr val="accent1"/>
            </a:effectRef>
            <a:fontRef idx="minor">
              <a:schemeClr val="tx1"/>
            </a:fontRef>
          </p:style>
        </p:cxnSp>
        <p:grpSp>
          <p:nvGrpSpPr>
            <p:cNvPr id="20661" name="Grupo 20660">
              <a:extLst>
                <a:ext uri="{FF2B5EF4-FFF2-40B4-BE49-F238E27FC236}">
                  <a16:creationId xmlns:a16="http://schemas.microsoft.com/office/drawing/2014/main" id="{4441337D-A05A-2B1F-07B5-BCBAEE4772D9}"/>
                </a:ext>
              </a:extLst>
            </p:cNvPr>
            <p:cNvGrpSpPr/>
            <p:nvPr/>
          </p:nvGrpSpPr>
          <p:grpSpPr>
            <a:xfrm>
              <a:off x="7061819" y="4223783"/>
              <a:ext cx="1869776" cy="1169809"/>
              <a:chOff x="7061819" y="4223783"/>
              <a:chExt cx="1869776" cy="1169809"/>
            </a:xfrm>
          </p:grpSpPr>
          <p:pic>
            <p:nvPicPr>
              <p:cNvPr id="60" name="Gráfico 59" descr="Insignia 4 con relleno sólido">
                <a:extLst>
                  <a:ext uri="{FF2B5EF4-FFF2-40B4-BE49-F238E27FC236}">
                    <a16:creationId xmlns:a16="http://schemas.microsoft.com/office/drawing/2014/main" id="{1CBB635C-F0C1-EBAD-F00E-FE9FFB675D1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833051" y="4223783"/>
                <a:ext cx="360000" cy="360000"/>
              </a:xfrm>
              <a:prstGeom prst="rect">
                <a:avLst/>
              </a:prstGeom>
            </p:spPr>
          </p:pic>
          <p:sp>
            <p:nvSpPr>
              <p:cNvPr id="20658" name="Bocadillo: rectángulo 20657">
                <a:extLst>
                  <a:ext uri="{FF2B5EF4-FFF2-40B4-BE49-F238E27FC236}">
                    <a16:creationId xmlns:a16="http://schemas.microsoft.com/office/drawing/2014/main" id="{DCDAAF52-0724-1DBA-9B4F-8A382F9A850C}"/>
                  </a:ext>
                </a:extLst>
              </p:cNvPr>
              <p:cNvSpPr/>
              <p:nvPr/>
            </p:nvSpPr>
            <p:spPr>
              <a:xfrm>
                <a:off x="7061819" y="4916064"/>
                <a:ext cx="1869776" cy="477528"/>
              </a:xfrm>
              <a:prstGeom prst="wedgeRectCallout">
                <a:avLst>
                  <a:gd name="adj1" fmla="val -45"/>
                  <a:gd name="adj2" fmla="val -115959"/>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Registrar estado</a:t>
                </a:r>
                <a:br>
                  <a:rPr lang="es-ES" sz="1400" dirty="0">
                    <a:solidFill>
                      <a:schemeClr val="tx1"/>
                    </a:solidFill>
                    <a:effectLst>
                      <a:outerShdw blurRad="38100" dist="38100" dir="2700000" algn="tl">
                        <a:srgbClr val="000000">
                          <a:alpha val="43137"/>
                        </a:srgbClr>
                      </a:outerShdw>
                    </a:effectLst>
                  </a:rPr>
                </a:br>
                <a:r>
                  <a:rPr lang="es-ES" sz="1400" dirty="0">
                    <a:solidFill>
                      <a:schemeClr val="tx1"/>
                    </a:solidFill>
                    <a:effectLst>
                      <a:outerShdw blurRad="38100" dist="38100" dir="2700000" algn="tl">
                        <a:srgbClr val="000000">
                          <a:alpha val="43137"/>
                        </a:srgbClr>
                      </a:outerShdw>
                    </a:effectLst>
                  </a:rPr>
                  <a:t>GreenAulasPowerOFF</a:t>
                </a:r>
              </a:p>
            </p:txBody>
          </p:sp>
        </p:grpSp>
      </p:grpSp>
      <p:grpSp>
        <p:nvGrpSpPr>
          <p:cNvPr id="6148" name="Grupo 6147">
            <a:extLst>
              <a:ext uri="{FF2B5EF4-FFF2-40B4-BE49-F238E27FC236}">
                <a16:creationId xmlns:a16="http://schemas.microsoft.com/office/drawing/2014/main" id="{C5A5D747-28B6-97A0-5C9E-0C5BFBA54552}"/>
              </a:ext>
            </a:extLst>
          </p:cNvPr>
          <p:cNvGrpSpPr/>
          <p:nvPr/>
        </p:nvGrpSpPr>
        <p:grpSpPr>
          <a:xfrm>
            <a:off x="2804307" y="4585231"/>
            <a:ext cx="4066583" cy="1208542"/>
            <a:chOff x="2804307" y="4585231"/>
            <a:chExt cx="4066583" cy="1208542"/>
          </a:xfrm>
        </p:grpSpPr>
        <p:grpSp>
          <p:nvGrpSpPr>
            <p:cNvPr id="20664" name="Grupo 20663">
              <a:extLst>
                <a:ext uri="{FF2B5EF4-FFF2-40B4-BE49-F238E27FC236}">
                  <a16:creationId xmlns:a16="http://schemas.microsoft.com/office/drawing/2014/main" id="{03CC5130-E381-E0CE-D2A7-1C9FAD9852BF}"/>
                </a:ext>
              </a:extLst>
            </p:cNvPr>
            <p:cNvGrpSpPr/>
            <p:nvPr/>
          </p:nvGrpSpPr>
          <p:grpSpPr>
            <a:xfrm>
              <a:off x="2804307" y="4585231"/>
              <a:ext cx="4002289" cy="1208542"/>
              <a:chOff x="2804307" y="4585231"/>
              <a:chExt cx="4002289" cy="1208542"/>
            </a:xfrm>
          </p:grpSpPr>
          <p:grpSp>
            <p:nvGrpSpPr>
              <p:cNvPr id="17" name="Grupo 16">
                <a:extLst>
                  <a:ext uri="{FF2B5EF4-FFF2-40B4-BE49-F238E27FC236}">
                    <a16:creationId xmlns:a16="http://schemas.microsoft.com/office/drawing/2014/main" id="{35DD0329-1BF6-6BBE-A67C-FC3FE556850B}"/>
                  </a:ext>
                </a:extLst>
              </p:cNvPr>
              <p:cNvGrpSpPr/>
              <p:nvPr/>
            </p:nvGrpSpPr>
            <p:grpSpPr>
              <a:xfrm>
                <a:off x="5994464" y="4585231"/>
                <a:ext cx="812132" cy="794172"/>
                <a:chOff x="4014199" y="2580827"/>
                <a:chExt cx="954908" cy="964311"/>
              </a:xfrm>
            </p:grpSpPr>
            <p:pic>
              <p:nvPicPr>
                <p:cNvPr id="10" name="Gráfico 9" descr="Diseño web con relleno sólido">
                  <a:extLst>
                    <a:ext uri="{FF2B5EF4-FFF2-40B4-BE49-F238E27FC236}">
                      <a16:creationId xmlns:a16="http://schemas.microsoft.com/office/drawing/2014/main" id="{347E82E2-5945-D4D6-A2E6-FC2525DB3BA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14199" y="2802233"/>
                  <a:ext cx="742905" cy="742905"/>
                </a:xfrm>
                <a:prstGeom prst="rect">
                  <a:avLst/>
                </a:prstGeom>
              </p:spPr>
            </p:pic>
            <p:pic>
              <p:nvPicPr>
                <p:cNvPr id="16" name="Gráfico 15" descr="Reloj con relleno sólido">
                  <a:extLst>
                    <a:ext uri="{FF2B5EF4-FFF2-40B4-BE49-F238E27FC236}">
                      <a16:creationId xmlns:a16="http://schemas.microsoft.com/office/drawing/2014/main" id="{DF3C03BF-5EAB-77C1-9A35-07E5E8426B1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526295" y="2580827"/>
                  <a:ext cx="442812" cy="442812"/>
                </a:xfrm>
                <a:prstGeom prst="rect">
                  <a:avLst/>
                </a:prstGeom>
              </p:spPr>
            </p:pic>
          </p:grpSp>
          <p:grpSp>
            <p:nvGrpSpPr>
              <p:cNvPr id="20646" name="Grupo 20645">
                <a:extLst>
                  <a:ext uri="{FF2B5EF4-FFF2-40B4-BE49-F238E27FC236}">
                    <a16:creationId xmlns:a16="http://schemas.microsoft.com/office/drawing/2014/main" id="{A5FE9B22-A11B-84D4-0BFF-53F923F3A3DB}"/>
                  </a:ext>
                </a:extLst>
              </p:cNvPr>
              <p:cNvGrpSpPr/>
              <p:nvPr/>
            </p:nvGrpSpPr>
            <p:grpSpPr>
              <a:xfrm>
                <a:off x="2804307" y="5077820"/>
                <a:ext cx="3580826" cy="715953"/>
                <a:chOff x="2804307" y="5420720"/>
                <a:chExt cx="3580826" cy="715953"/>
              </a:xfrm>
            </p:grpSpPr>
            <p:pic>
              <p:nvPicPr>
                <p:cNvPr id="52" name="Gráfico 51" descr="Insignia 1 con relleno sólido">
                  <a:extLst>
                    <a:ext uri="{FF2B5EF4-FFF2-40B4-BE49-F238E27FC236}">
                      <a16:creationId xmlns:a16="http://schemas.microsoft.com/office/drawing/2014/main" id="{8B17125C-1699-5AC3-B64C-C5E8EB98DE96}"/>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025133" y="5635223"/>
                  <a:ext cx="360000" cy="360000"/>
                </a:xfrm>
                <a:prstGeom prst="rect">
                  <a:avLst/>
                </a:prstGeom>
              </p:spPr>
            </p:pic>
            <p:sp>
              <p:nvSpPr>
                <p:cNvPr id="20645" name="Bocadillo: rectángulo 20644">
                  <a:extLst>
                    <a:ext uri="{FF2B5EF4-FFF2-40B4-BE49-F238E27FC236}">
                      <a16:creationId xmlns:a16="http://schemas.microsoft.com/office/drawing/2014/main" id="{74D74153-A539-86FE-7048-BF6F67FCA568}"/>
                    </a:ext>
                  </a:extLst>
                </p:cNvPr>
                <p:cNvSpPr/>
                <p:nvPr/>
              </p:nvSpPr>
              <p:spPr>
                <a:xfrm>
                  <a:off x="2804307" y="5420720"/>
                  <a:ext cx="2679216" cy="715953"/>
                </a:xfrm>
                <a:prstGeom prst="wedgeRectCallout">
                  <a:avLst>
                    <a:gd name="adj1" fmla="val 69663"/>
                    <a:gd name="adj2" fmla="val 7589"/>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Cronjob</a:t>
                  </a:r>
                  <a:br>
                    <a:rPr lang="es-ES" sz="1400" dirty="0">
                      <a:solidFill>
                        <a:schemeClr val="tx1"/>
                      </a:solidFill>
                      <a:effectLst>
                        <a:outerShdw blurRad="38100" dist="38100" dir="2700000" algn="tl">
                          <a:srgbClr val="000000">
                            <a:alpha val="43137"/>
                          </a:srgbClr>
                        </a:outerShdw>
                      </a:effectLst>
                    </a:rPr>
                  </a:br>
                  <a:r>
                    <a:rPr lang="es-ES" sz="1400" dirty="0">
                      <a:solidFill>
                        <a:schemeClr val="tx1"/>
                      </a:solidFill>
                      <a:effectLst>
                        <a:outerShdw blurRad="38100" dist="38100" dir="2700000" algn="tl">
                          <a:srgbClr val="000000">
                            <a:alpha val="43137"/>
                          </a:srgbClr>
                        </a:outerShdw>
                      </a:effectLst>
                    </a:rPr>
                    <a:t>correctLastPoweronStateLogged</a:t>
                  </a:r>
                </a:p>
              </p:txBody>
            </p:sp>
          </p:grpSp>
        </p:grpSp>
        <p:pic>
          <p:nvPicPr>
            <p:cNvPr id="6145" name="Gráfico 6144" descr="Engranajes con relleno sólido">
              <a:extLst>
                <a:ext uri="{FF2B5EF4-FFF2-40B4-BE49-F238E27FC236}">
                  <a16:creationId xmlns:a16="http://schemas.microsoft.com/office/drawing/2014/main" id="{88053EED-A854-6337-C3F8-24DB081221B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510890" y="4882411"/>
              <a:ext cx="360000" cy="360000"/>
            </a:xfrm>
            <a:prstGeom prst="rect">
              <a:avLst/>
            </a:prstGeom>
          </p:spPr>
        </p:pic>
      </p:grpSp>
      <p:grpSp>
        <p:nvGrpSpPr>
          <p:cNvPr id="6149" name="Grupo 6148">
            <a:extLst>
              <a:ext uri="{FF2B5EF4-FFF2-40B4-BE49-F238E27FC236}">
                <a16:creationId xmlns:a16="http://schemas.microsoft.com/office/drawing/2014/main" id="{5EF9EF02-D3CC-8955-7454-711DDF917A06}"/>
              </a:ext>
            </a:extLst>
          </p:cNvPr>
          <p:cNvGrpSpPr/>
          <p:nvPr/>
        </p:nvGrpSpPr>
        <p:grpSpPr>
          <a:xfrm>
            <a:off x="1171214" y="2349757"/>
            <a:ext cx="905494" cy="3522366"/>
            <a:chOff x="1171214" y="2349757"/>
            <a:chExt cx="905494" cy="3522366"/>
          </a:xfrm>
        </p:grpSpPr>
        <p:pic>
          <p:nvPicPr>
            <p:cNvPr id="6150" name="Gráfico 6149" descr="Potencia contorno">
              <a:extLst>
                <a:ext uri="{FF2B5EF4-FFF2-40B4-BE49-F238E27FC236}">
                  <a16:creationId xmlns:a16="http://schemas.microsoft.com/office/drawing/2014/main" id="{2A78560D-D7D6-8843-421A-24E5FE11BEB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932708" y="2349757"/>
              <a:ext cx="144000" cy="144000"/>
            </a:xfrm>
            <a:prstGeom prst="rect">
              <a:avLst/>
            </a:prstGeom>
            <a:effectLst>
              <a:outerShdw blurRad="152400" dist="317500" dir="5400000" sx="90000" sy="-19000" rotWithShape="0">
                <a:prstClr val="black">
                  <a:alpha val="15000"/>
                </a:prstClr>
              </a:outerShdw>
            </a:effectLst>
          </p:spPr>
        </p:pic>
        <p:pic>
          <p:nvPicPr>
            <p:cNvPr id="6151" name="Gráfico 6150" descr="Potencia contorno">
              <a:extLst>
                <a:ext uri="{FF2B5EF4-FFF2-40B4-BE49-F238E27FC236}">
                  <a16:creationId xmlns:a16="http://schemas.microsoft.com/office/drawing/2014/main" id="{926BE3EF-65F5-6871-2470-33A3D0EEE96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171214" y="2728255"/>
              <a:ext cx="144000" cy="144000"/>
            </a:xfrm>
            <a:prstGeom prst="rect">
              <a:avLst/>
            </a:prstGeom>
          </p:spPr>
        </p:pic>
        <p:pic>
          <p:nvPicPr>
            <p:cNvPr id="6152" name="Gráfico 6151" descr="Potencia contorno">
              <a:extLst>
                <a:ext uri="{FF2B5EF4-FFF2-40B4-BE49-F238E27FC236}">
                  <a16:creationId xmlns:a16="http://schemas.microsoft.com/office/drawing/2014/main" id="{8C60E34B-8668-DE53-A21B-5E83B39A85B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743880" y="4358908"/>
              <a:ext cx="144000" cy="144000"/>
            </a:xfrm>
            <a:prstGeom prst="rect">
              <a:avLst/>
            </a:prstGeom>
            <a:effectLst>
              <a:outerShdw blurRad="152400" dist="317500" dir="5400000" sx="90000" sy="-19000" rotWithShape="0">
                <a:prstClr val="black">
                  <a:alpha val="15000"/>
                </a:prstClr>
              </a:outerShdw>
            </a:effectLst>
          </p:spPr>
        </p:pic>
        <p:pic>
          <p:nvPicPr>
            <p:cNvPr id="6153" name="Gráfico 6152" descr="Potencia contorno">
              <a:extLst>
                <a:ext uri="{FF2B5EF4-FFF2-40B4-BE49-F238E27FC236}">
                  <a16:creationId xmlns:a16="http://schemas.microsoft.com/office/drawing/2014/main" id="{9E259762-BFE1-1AC1-A66E-F7ED6B68396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177391" y="3593161"/>
              <a:ext cx="144000" cy="144000"/>
            </a:xfrm>
            <a:prstGeom prst="rect">
              <a:avLst/>
            </a:prstGeom>
          </p:spPr>
        </p:pic>
        <p:pic>
          <p:nvPicPr>
            <p:cNvPr id="6154" name="Gráfico 6153" descr="Potencia contorno">
              <a:extLst>
                <a:ext uri="{FF2B5EF4-FFF2-40B4-BE49-F238E27FC236}">
                  <a16:creationId xmlns:a16="http://schemas.microsoft.com/office/drawing/2014/main" id="{45BF8676-587A-BDF6-6804-05F1C7561B6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442579" y="5728123"/>
              <a:ext cx="144000" cy="144000"/>
            </a:xfrm>
            <a:prstGeom prst="rect">
              <a:avLst/>
            </a:prstGeom>
          </p:spPr>
        </p:pic>
        <p:pic>
          <p:nvPicPr>
            <p:cNvPr id="6155" name="Gráfico 6154" descr="Potencia contorno">
              <a:extLst>
                <a:ext uri="{FF2B5EF4-FFF2-40B4-BE49-F238E27FC236}">
                  <a16:creationId xmlns:a16="http://schemas.microsoft.com/office/drawing/2014/main" id="{8E03A4D4-587E-56A6-3E0D-DE8114958835}"/>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801727" y="5347076"/>
              <a:ext cx="144000" cy="144000"/>
            </a:xfrm>
            <a:prstGeom prst="rect">
              <a:avLst/>
            </a:prstGeom>
          </p:spPr>
        </p:pic>
      </p:grpSp>
      <p:grpSp>
        <p:nvGrpSpPr>
          <p:cNvPr id="6160" name="Grupo 6159">
            <a:extLst>
              <a:ext uri="{FF2B5EF4-FFF2-40B4-BE49-F238E27FC236}">
                <a16:creationId xmlns:a16="http://schemas.microsoft.com/office/drawing/2014/main" id="{387509A3-C5C2-458E-4DE0-4470A0D2CCD1}"/>
              </a:ext>
            </a:extLst>
          </p:cNvPr>
          <p:cNvGrpSpPr/>
          <p:nvPr/>
        </p:nvGrpSpPr>
        <p:grpSpPr>
          <a:xfrm>
            <a:off x="1177391" y="2349757"/>
            <a:ext cx="898492" cy="3521545"/>
            <a:chOff x="1177391" y="2349757"/>
            <a:chExt cx="898492" cy="3521545"/>
          </a:xfrm>
        </p:grpSpPr>
        <p:pic>
          <p:nvPicPr>
            <p:cNvPr id="6156" name="Gráfico 6155" descr="Potencia contorno">
              <a:extLst>
                <a:ext uri="{FF2B5EF4-FFF2-40B4-BE49-F238E27FC236}">
                  <a16:creationId xmlns:a16="http://schemas.microsoft.com/office/drawing/2014/main" id="{20FB1EF4-C86C-47BC-7DA9-9DE68F3119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77391" y="3592684"/>
              <a:ext cx="144000" cy="144000"/>
            </a:xfrm>
            <a:prstGeom prst="rect">
              <a:avLst/>
            </a:prstGeom>
          </p:spPr>
        </p:pic>
        <p:pic>
          <p:nvPicPr>
            <p:cNvPr id="6158" name="Gráfico 6157" descr="Potencia contorno">
              <a:extLst>
                <a:ext uri="{FF2B5EF4-FFF2-40B4-BE49-F238E27FC236}">
                  <a16:creationId xmlns:a16="http://schemas.microsoft.com/office/drawing/2014/main" id="{E631432A-30A1-AAC1-11CA-FE0C554C698D}"/>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442926" y="5727302"/>
              <a:ext cx="144000" cy="144000"/>
            </a:xfrm>
            <a:prstGeom prst="rect">
              <a:avLst/>
            </a:prstGeom>
          </p:spPr>
        </p:pic>
        <p:pic>
          <p:nvPicPr>
            <p:cNvPr id="6159" name="Gráfico 6158" descr="Potencia contorno">
              <a:extLst>
                <a:ext uri="{FF2B5EF4-FFF2-40B4-BE49-F238E27FC236}">
                  <a16:creationId xmlns:a16="http://schemas.microsoft.com/office/drawing/2014/main" id="{1A929A10-1856-FD19-D0D2-EDDF05F7224D}"/>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931883" y="2349757"/>
              <a:ext cx="144000" cy="144000"/>
            </a:xfrm>
            <a:prstGeom prst="rect">
              <a:avLst/>
            </a:prstGeom>
          </p:spPr>
        </p:pic>
      </p:grpSp>
    </p:spTree>
    <p:extLst>
      <p:ext uri="{BB962C8B-B14F-4D97-AF65-F5344CB8AC3E}">
        <p14:creationId xmlns:p14="http://schemas.microsoft.com/office/powerpoint/2010/main" val="54548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6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1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663"/>
                                        </p:tgtEl>
                                        <p:attrNameLst>
                                          <p:attrName>style.visibility</p:attrName>
                                        </p:attrNameLst>
                                      </p:cBhvr>
                                      <p:to>
                                        <p:strVal val="visible"/>
                                      </p:to>
                                    </p:set>
                                  </p:childTnLst>
                                </p:cTn>
                              </p:par>
                            </p:childTnLst>
                          </p:cTn>
                        </p:par>
                        <p:par>
                          <p:cTn id="18" fill="hold">
                            <p:stCondLst>
                              <p:cond delay="0"/>
                            </p:stCondLst>
                            <p:childTnLst>
                              <p:par>
                                <p:cTn id="19" presetID="10" presetClass="entr" presetSubtype="0" fill="hold" nodeType="afterEffect">
                                  <p:stCondLst>
                                    <p:cond delay="1000"/>
                                  </p:stCondLst>
                                  <p:childTnLst>
                                    <p:set>
                                      <p:cBhvr>
                                        <p:cTn id="20" dur="1" fill="hold">
                                          <p:stCondLst>
                                            <p:cond delay="0"/>
                                          </p:stCondLst>
                                        </p:cTn>
                                        <p:tgtEl>
                                          <p:spTgt spid="6160"/>
                                        </p:tgtEl>
                                        <p:attrNameLst>
                                          <p:attrName>style.visibility</p:attrName>
                                        </p:attrNameLst>
                                      </p:cBhvr>
                                      <p:to>
                                        <p:strVal val="visible"/>
                                      </p:to>
                                    </p:set>
                                    <p:animEffect transition="in" filter="fade">
                                      <p:cBhvr>
                                        <p:cTn id="21" dur="500"/>
                                        <p:tgtEl>
                                          <p:spTgt spid="616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71851816-3B27-F9F7-FD0C-E32A48416BF8}"/>
              </a:ext>
            </a:extLst>
          </p:cNvPr>
          <p:cNvGraphicFramePr>
            <a:graphicFrameLocks noGrp="1"/>
          </p:cNvGraphicFramePr>
          <p:nvPr>
            <p:extLst>
              <p:ext uri="{D42A27DB-BD31-4B8C-83A1-F6EECF244321}">
                <p14:modId xmlns:p14="http://schemas.microsoft.com/office/powerpoint/2010/main" val="2161197766"/>
              </p:ext>
            </p:extLst>
          </p:nvPr>
        </p:nvGraphicFramePr>
        <p:xfrm>
          <a:off x="4427538" y="1323975"/>
          <a:ext cx="4656137" cy="1600202"/>
        </p:xfrm>
        <a:graphic>
          <a:graphicData uri="http://schemas.openxmlformats.org/drawingml/2006/table">
            <a:tbl>
              <a:tblPr>
                <a:tableStyleId>{5C22544A-7EE6-4342-B048-85BDC9FD1C3A}</a:tableStyleId>
              </a:tblPr>
              <a:tblGrid>
                <a:gridCol w="3549970">
                  <a:extLst>
                    <a:ext uri="{9D8B030D-6E8A-4147-A177-3AD203B41FA5}">
                      <a16:colId xmlns:a16="http://schemas.microsoft.com/office/drawing/2014/main" val="20000"/>
                    </a:ext>
                  </a:extLst>
                </a:gridCol>
                <a:gridCol w="1106167">
                  <a:extLst>
                    <a:ext uri="{9D8B030D-6E8A-4147-A177-3AD203B41FA5}">
                      <a16:colId xmlns:a16="http://schemas.microsoft.com/office/drawing/2014/main" val="20001"/>
                    </a:ext>
                  </a:extLst>
                </a:gridCol>
              </a:tblGrid>
              <a:tr h="192405">
                <a:tc>
                  <a:txBody>
                    <a:bodyPr/>
                    <a:lstStyle/>
                    <a:p>
                      <a:pPr algn="l" fontAlgn="b"/>
                      <a:r>
                        <a:rPr lang="es-ES" sz="1200" b="1" u="none" strike="noStrike">
                          <a:effectLst/>
                        </a:rPr>
                        <a:t>TIPO DE AULA</a:t>
                      </a:r>
                      <a:endParaRPr lang="es-ES" sz="1200" b="1"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l" fontAlgn="b"/>
                      <a:r>
                        <a:rPr lang="es-ES" sz="1200" b="1" u="none" strike="noStrike">
                          <a:effectLst/>
                        </a:rPr>
                        <a:t>ORDENADORES</a:t>
                      </a:r>
                      <a:endParaRPr lang="es-ES" sz="1200" b="1"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0"/>
                  </a:ext>
                </a:extLst>
              </a:tr>
              <a:tr h="192405">
                <a:tc>
                  <a:txBody>
                    <a:bodyPr/>
                    <a:lstStyle/>
                    <a:p>
                      <a:pPr algn="l" fontAlgn="b"/>
                      <a:r>
                        <a:rPr lang="es-ES" sz="1200" u="none" strike="noStrike">
                          <a:effectLst/>
                        </a:rPr>
                        <a:t>ALA (Aula de Libre Acceso) – </a:t>
                      </a:r>
                      <a:r>
                        <a:rPr lang="es-ES" sz="1200" b="1" u="none" strike="noStrike">
                          <a:solidFill>
                            <a:schemeClr val="accent3">
                              <a:lumMod val="50000"/>
                            </a:schemeClr>
                          </a:solidFill>
                          <a:effectLst>
                            <a:outerShdw blurRad="38100" dist="38100" dir="2700000" algn="tl">
                              <a:srgbClr val="000000">
                                <a:alpha val="43137"/>
                              </a:srgbClr>
                            </a:outerShdw>
                          </a:effectLst>
                        </a:rPr>
                        <a:t>Física/Virtual</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u="none" strike="noStrike">
                          <a:effectLst/>
                        </a:rPr>
                        <a:t>382</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1"/>
                  </a:ext>
                </a:extLst>
              </a:tr>
              <a:tr h="192405">
                <a:tc>
                  <a:txBody>
                    <a:bodyPr/>
                    <a:lstStyle/>
                    <a:p>
                      <a:pPr algn="l" fontAlgn="b"/>
                      <a:r>
                        <a:rPr lang="es-ES" sz="1200" u="none" strike="noStrike">
                          <a:effectLst/>
                        </a:rPr>
                        <a:t>ADLA (Aula de Docencia y Libre Acceso) – </a:t>
                      </a:r>
                      <a:r>
                        <a:rPr lang="es-ES" sz="1200" b="1" u="none" strike="noStrike">
                          <a:solidFill>
                            <a:schemeClr val="accent3">
                              <a:lumMod val="50000"/>
                            </a:schemeClr>
                          </a:solidFill>
                          <a:effectLst>
                            <a:outerShdw blurRad="38100" dist="38100" dir="2700000" algn="tl">
                              <a:srgbClr val="000000">
                                <a:alpha val="43137"/>
                              </a:srgbClr>
                            </a:outerShdw>
                          </a:effectLst>
                        </a:rPr>
                        <a:t>Física/Virtual</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u="none" strike="noStrike">
                          <a:effectLst/>
                        </a:rPr>
                        <a:t>1.869</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2"/>
                  </a:ext>
                </a:extLst>
              </a:tr>
              <a:tr h="192405">
                <a:tc>
                  <a:txBody>
                    <a:bodyPr/>
                    <a:lstStyle/>
                    <a:p>
                      <a:pPr algn="l" fontAlgn="b"/>
                      <a:r>
                        <a:rPr lang="es-ES" sz="1200" u="none" strike="noStrike">
                          <a:effectLst/>
                        </a:rPr>
                        <a:t>AIG (Aula de Interés General) – </a:t>
                      </a:r>
                      <a:r>
                        <a:rPr lang="es-ES" sz="1200" b="1" u="none" strike="noStrike">
                          <a:solidFill>
                            <a:schemeClr val="accent3">
                              <a:lumMod val="50000"/>
                            </a:schemeClr>
                          </a:solidFill>
                          <a:effectLst>
                            <a:outerShdw blurRad="38100" dist="38100" dir="2700000" algn="tl">
                              <a:srgbClr val="000000">
                                <a:alpha val="43137"/>
                              </a:srgbClr>
                            </a:outerShdw>
                          </a:effectLst>
                        </a:rPr>
                        <a:t>Física/Virtual</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u="none" strike="noStrike">
                          <a:effectLst/>
                        </a:rPr>
                        <a:t>165</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3"/>
                  </a:ext>
                </a:extLst>
              </a:tr>
              <a:tr h="192405">
                <a:tc>
                  <a:txBody>
                    <a:bodyPr/>
                    <a:lstStyle/>
                    <a:p>
                      <a:pPr algn="l" fontAlgn="b"/>
                      <a:r>
                        <a:rPr lang="es-ES" sz="1200" u="none" strike="noStrike">
                          <a:effectLst/>
                        </a:rPr>
                        <a:t>AULAS MÓVILES –</a:t>
                      </a:r>
                      <a:r>
                        <a:rPr lang="es-ES" sz="1200" u="none" strike="noStrike" baseline="0">
                          <a:effectLst/>
                        </a:rPr>
                        <a:t> </a:t>
                      </a:r>
                      <a:r>
                        <a:rPr lang="es-ES" sz="1200" b="1" u="none" strike="noStrike">
                          <a:solidFill>
                            <a:schemeClr val="accent3">
                              <a:lumMod val="50000"/>
                            </a:schemeClr>
                          </a:solidFill>
                          <a:effectLst>
                            <a:outerShdw blurRad="38100" dist="38100" dir="2700000" algn="tl">
                              <a:srgbClr val="000000">
                                <a:alpha val="43137"/>
                              </a:srgbClr>
                            </a:outerShdw>
                          </a:effectLst>
                        </a:rPr>
                        <a:t>Virtuales 100%</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u="none" strike="noStrike">
                          <a:effectLst/>
                        </a:rPr>
                        <a:t>649</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4"/>
                  </a:ext>
                </a:extLst>
              </a:tr>
              <a:tr h="192405">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ES" sz="1200" u="none" strike="noStrike">
                          <a:effectLst/>
                        </a:rPr>
                        <a:t>OPAC (Biblioteca Universitaria) – </a:t>
                      </a:r>
                      <a:r>
                        <a:rPr lang="es-ES" sz="1200" b="1" u="none" strike="noStrike">
                          <a:solidFill>
                            <a:schemeClr val="accent3">
                              <a:lumMod val="50000"/>
                            </a:schemeClr>
                          </a:solidFill>
                          <a:effectLst>
                            <a:outerShdw blurRad="38100" dist="38100" dir="2700000" algn="tl">
                              <a:srgbClr val="000000">
                                <a:alpha val="43137"/>
                              </a:srgbClr>
                            </a:outerShdw>
                          </a:effectLst>
                        </a:rPr>
                        <a:t>Virtuales 100%</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u="none" strike="noStrike">
                          <a:effectLst/>
                        </a:rPr>
                        <a:t>69</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5"/>
                  </a:ext>
                </a:extLst>
              </a:tr>
              <a:tr h="192405">
                <a:tc>
                  <a:txBody>
                    <a:bodyPr/>
                    <a:lstStyle/>
                    <a:p>
                      <a:pPr algn="l" fontAlgn="b"/>
                      <a:r>
                        <a:rPr lang="es-ES" sz="1200" u="none" strike="noStrike">
                          <a:effectLst/>
                        </a:rPr>
                        <a:t>SÓCRATES (Aulas Docentes) – </a:t>
                      </a:r>
                      <a:r>
                        <a:rPr lang="es-ES" sz="1200" b="1" u="none" strike="noStrike">
                          <a:solidFill>
                            <a:schemeClr val="accent3">
                              <a:lumMod val="50000"/>
                            </a:schemeClr>
                          </a:solidFill>
                          <a:effectLst>
                            <a:outerShdw blurRad="38100" dist="38100" dir="2700000" algn="tl">
                              <a:srgbClr val="000000">
                                <a:alpha val="43137"/>
                              </a:srgbClr>
                            </a:outerShdw>
                          </a:effectLst>
                        </a:rPr>
                        <a:t>Físicas 100%</a:t>
                      </a:r>
                      <a:endParaRPr lang="es-ES" sz="1200" b="1" i="0" u="none" strike="noStrike">
                        <a:solidFill>
                          <a:schemeClr val="accent3">
                            <a:lumMod val="50000"/>
                          </a:schemeClr>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200" b="0" i="0" u="none" strike="noStrike">
                          <a:solidFill>
                            <a:schemeClr val="dk1"/>
                          </a:solidFill>
                          <a:effectLst/>
                          <a:latin typeface="+mn-lt"/>
                        </a:rPr>
                        <a:t>563</a:t>
                      </a:r>
                      <a:endParaRPr lang="es-ES" sz="12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6"/>
                  </a:ext>
                </a:extLst>
              </a:tr>
              <a:tr h="253367">
                <a:tc>
                  <a:txBody>
                    <a:bodyPr/>
                    <a:lstStyle/>
                    <a:p>
                      <a:pPr algn="l" fontAlgn="b"/>
                      <a:endParaRPr lang="es-ES" sz="1100" b="0" i="0" u="none" strike="noStrike">
                        <a:solidFill>
                          <a:srgbClr val="000000"/>
                        </a:solidFill>
                        <a:effectLst/>
                        <a:latin typeface="Calibri" panose="020F0502020204030204" pitchFamily="34" charset="0"/>
                      </a:endParaRPr>
                    </a:p>
                  </a:txBody>
                  <a:tcPr marL="9527" marR="9527" marT="9518" marB="0" anchor="b">
                    <a:solidFill>
                      <a:schemeClr val="accent1">
                        <a:tint val="20000"/>
                        <a:alpha val="56000"/>
                      </a:schemeClr>
                    </a:solidFill>
                  </a:tcPr>
                </a:tc>
                <a:tc>
                  <a:txBody>
                    <a:bodyPr/>
                    <a:lstStyle/>
                    <a:p>
                      <a:pPr algn="r" fontAlgn="b"/>
                      <a:r>
                        <a:rPr lang="es-ES" sz="1600" b="1" u="none" strike="noStrike">
                          <a:solidFill>
                            <a:srgbClr val="FF0000"/>
                          </a:solidFill>
                          <a:effectLst>
                            <a:outerShdw blurRad="38100" dist="38100" dir="2700000" algn="tl">
                              <a:srgbClr val="000000">
                                <a:alpha val="43137"/>
                              </a:srgbClr>
                            </a:outerShdw>
                          </a:effectLst>
                        </a:rPr>
                        <a:t>3.697</a:t>
                      </a:r>
                      <a:endParaRPr lang="es-ES" sz="1600" b="1" i="0" u="none" strike="noStrike">
                        <a:solidFill>
                          <a:srgbClr val="FF0000"/>
                        </a:solidFill>
                        <a:effectLst>
                          <a:outerShdw blurRad="38100" dist="38100" dir="2700000" algn="tl">
                            <a:srgbClr val="000000">
                              <a:alpha val="43137"/>
                            </a:srgbClr>
                          </a:outerShdw>
                        </a:effectLst>
                        <a:latin typeface="Calibri" panose="020F0502020204030204" pitchFamily="34" charset="0"/>
                      </a:endParaRPr>
                    </a:p>
                  </a:txBody>
                  <a:tcPr marL="9527" marR="9527" marT="9518" marB="0" anchor="b">
                    <a:solidFill>
                      <a:schemeClr val="accent1">
                        <a:tint val="20000"/>
                        <a:alpha val="56000"/>
                      </a:schemeClr>
                    </a:solidFill>
                  </a:tcPr>
                </a:tc>
                <a:extLst>
                  <a:ext uri="{0D108BD9-81ED-4DB2-BD59-A6C34878D82A}">
                    <a16:rowId xmlns:a16="http://schemas.microsoft.com/office/drawing/2014/main" val="10007"/>
                  </a:ext>
                </a:extLst>
              </a:tr>
            </a:tbl>
          </a:graphicData>
        </a:graphic>
      </p:graphicFrame>
      <p:sp>
        <p:nvSpPr>
          <p:cNvPr id="9" name="Marcador de contenido 2">
            <a:extLst>
              <a:ext uri="{FF2B5EF4-FFF2-40B4-BE49-F238E27FC236}">
                <a16:creationId xmlns:a16="http://schemas.microsoft.com/office/drawing/2014/main" id="{CB77596B-859B-8295-434B-80FBE2994603}"/>
              </a:ext>
            </a:extLst>
          </p:cNvPr>
          <p:cNvSpPr>
            <a:spLocks noGrp="1"/>
          </p:cNvSpPr>
          <p:nvPr>
            <p:ph idx="1"/>
          </p:nvPr>
        </p:nvSpPr>
        <p:spPr>
          <a:xfrm>
            <a:off x="107950" y="1323975"/>
            <a:ext cx="4176713" cy="1497013"/>
          </a:xfrm>
        </p:spPr>
        <p:txBody>
          <a:bodyPr/>
          <a:lstStyle/>
          <a:p>
            <a:pPr marL="57150" indent="0" algn="just">
              <a:buFont typeface="Arial" panose="020B0604020202020204" pitchFamily="34" charset="0"/>
              <a:buNone/>
              <a:defRPr/>
            </a:pPr>
            <a:r>
              <a:rPr lang="es-ES_tradnl" altLang="es-ES" sz="1600" b="1">
                <a:effectLst>
                  <a:outerShdw blurRad="38100" dist="38100" dir="2700000" algn="tl">
                    <a:srgbClr val="000000">
                      <a:alpha val="43137"/>
                    </a:srgbClr>
                  </a:outerShdw>
                </a:effectLst>
                <a:ea typeface="ＭＳ Ｐゴシック" panose="020B0600070205080204" pitchFamily="34" charset="-128"/>
              </a:rPr>
              <a:t>Ordenadores potencialmente virtuales = </a:t>
            </a:r>
            <a:r>
              <a:rPr lang="es-ES_tradnl" altLang="es-ES" sz="1600" b="1">
                <a:solidFill>
                  <a:srgbClr val="FF0000"/>
                </a:solidFill>
                <a:effectLst>
                  <a:outerShdw blurRad="38100" dist="38100" dir="2700000" algn="tl">
                    <a:srgbClr val="000000">
                      <a:alpha val="43137"/>
                    </a:srgbClr>
                  </a:outerShdw>
                </a:effectLst>
                <a:ea typeface="ＭＳ Ｐゴシック" panose="020B0600070205080204" pitchFamily="34" charset="-128"/>
              </a:rPr>
              <a:t>3.134</a:t>
            </a:r>
            <a:r>
              <a:rPr lang="es-ES_tradnl" altLang="es-ES" sz="1600" b="1">
                <a:effectLst>
                  <a:outerShdw blurRad="38100" dist="38100" dir="2700000" algn="tl">
                    <a:srgbClr val="000000">
                      <a:alpha val="43137"/>
                    </a:srgbClr>
                  </a:outerShdw>
                </a:effectLst>
                <a:ea typeface="ＭＳ Ｐゴシック" panose="020B0600070205080204" pitchFamily="34" charset="-128"/>
              </a:rPr>
              <a:t> </a:t>
            </a:r>
          </a:p>
          <a:p>
            <a:pPr marL="628650" lvl="1" indent="-171450" algn="just">
              <a:defRPr/>
            </a:pPr>
            <a:r>
              <a:rPr lang="es-ES_tradnl" altLang="es-ES" sz="1200" b="1">
                <a:effectLst>
                  <a:outerShdw blurRad="38100" dist="38100" dir="2700000" algn="tl">
                    <a:srgbClr val="000000">
                      <a:alpha val="43137"/>
                    </a:srgbClr>
                  </a:outerShdw>
                </a:effectLst>
                <a:ea typeface="ＭＳ Ｐゴシック" panose="020B0600070205080204" pitchFamily="34" charset="-128"/>
              </a:rPr>
              <a:t>Ordenadores en Aulas 100% virtuales (</a:t>
            </a:r>
            <a:r>
              <a:rPr lang="es-ES_tradnl" altLang="es-ES" sz="1400" b="1" u="sng">
                <a:solidFill>
                  <a:schemeClr val="accent3">
                    <a:lumMod val="50000"/>
                  </a:schemeClr>
                </a:solidFill>
                <a:effectLst>
                  <a:outerShdw blurRad="38100" dist="38100" dir="2700000" algn="tl">
                    <a:srgbClr val="000000">
                      <a:alpha val="43137"/>
                    </a:srgbClr>
                  </a:outerShdw>
                </a:effectLst>
                <a:ea typeface="ＭＳ Ｐゴシック" panose="020B0600070205080204" pitchFamily="34" charset="-128"/>
              </a:rPr>
              <a:t>1.688</a:t>
            </a:r>
            <a:r>
              <a:rPr lang="es-ES_tradnl" altLang="es-ES" sz="1200" b="1">
                <a:effectLst>
                  <a:outerShdw blurRad="38100" dist="38100" dir="2700000" algn="tl">
                    <a:srgbClr val="000000">
                      <a:alpha val="43137"/>
                    </a:srgbClr>
                  </a:outerShdw>
                </a:effectLst>
                <a:ea typeface="ＭＳ Ｐゴシック" panose="020B0600070205080204" pitchFamily="34" charset="-128"/>
              </a:rPr>
              <a:t>) </a:t>
            </a:r>
          </a:p>
          <a:p>
            <a:pPr marL="1028700" lvl="2" indent="-171450" algn="just">
              <a:defRPr/>
            </a:pPr>
            <a:r>
              <a:rPr lang="es-ES_tradnl" altLang="es-ES" sz="1100" b="1">
                <a:effectLst>
                  <a:outerShdw blurRad="38100" dist="38100" dir="2700000" algn="tl">
                    <a:srgbClr val="000000">
                      <a:alpha val="43137"/>
                    </a:srgbClr>
                  </a:outerShdw>
                </a:effectLst>
                <a:ea typeface="ＭＳ Ｐゴシック" panose="020B0600070205080204" pitchFamily="34" charset="-128"/>
              </a:rPr>
              <a:t>ALAS, ADLAS y AIGS = 970</a:t>
            </a:r>
          </a:p>
          <a:p>
            <a:pPr marL="1028700" lvl="2" indent="-171450" algn="just">
              <a:defRPr/>
            </a:pPr>
            <a:r>
              <a:rPr lang="es-ES_tradnl" altLang="es-ES" sz="1100" b="1">
                <a:effectLst>
                  <a:outerShdw blurRad="38100" dist="38100" dir="2700000" algn="tl">
                    <a:srgbClr val="000000">
                      <a:alpha val="43137"/>
                    </a:srgbClr>
                  </a:outerShdw>
                </a:effectLst>
                <a:ea typeface="ＭＳ Ｐゴシック" panose="020B0600070205080204" pitchFamily="34" charset="-128"/>
              </a:rPr>
              <a:t>AULAS MÓVILES = 649</a:t>
            </a:r>
          </a:p>
          <a:p>
            <a:pPr marL="1028700" lvl="2" indent="-171450" algn="just">
              <a:defRPr/>
            </a:pPr>
            <a:r>
              <a:rPr lang="es-ES_tradnl" altLang="es-ES" sz="1100" b="1">
                <a:effectLst>
                  <a:outerShdw blurRad="38100" dist="38100" dir="2700000" algn="tl">
                    <a:srgbClr val="000000">
                      <a:alpha val="43137"/>
                    </a:srgbClr>
                  </a:outerShdw>
                </a:effectLst>
                <a:ea typeface="ＭＳ Ｐゴシック" panose="020B0600070205080204" pitchFamily="34" charset="-128"/>
              </a:rPr>
              <a:t>OPAC = 69</a:t>
            </a:r>
          </a:p>
          <a:p>
            <a:pPr marL="628650" lvl="1" indent="-171450" algn="just">
              <a:defRPr/>
            </a:pPr>
            <a:r>
              <a:rPr lang="es-ES_tradnl" altLang="es-ES" sz="1200" b="1">
                <a:effectLst>
                  <a:outerShdw blurRad="38100" dist="38100" dir="2700000" algn="tl">
                    <a:srgbClr val="000000">
                      <a:alpha val="43137"/>
                    </a:srgbClr>
                  </a:outerShdw>
                </a:effectLst>
                <a:ea typeface="ＭＳ Ｐゴシック" panose="020B0600070205080204" pitchFamily="34" charset="-128"/>
              </a:rPr>
              <a:t>Ordenadores en Aulas Físicas/Virtuales: </a:t>
            </a:r>
          </a:p>
          <a:p>
            <a:pPr marL="1028700" lvl="2" indent="-171450" algn="just">
              <a:defRPr/>
            </a:pPr>
            <a:r>
              <a:rPr lang="es-ES_tradnl" altLang="es-ES" sz="1100" b="1">
                <a:effectLst>
                  <a:outerShdw blurRad="38100" dist="38100" dir="2700000" algn="tl">
                    <a:srgbClr val="000000">
                      <a:alpha val="43137"/>
                    </a:srgbClr>
                  </a:outerShdw>
                </a:effectLst>
                <a:ea typeface="ＭＳ Ｐゴシック" panose="020B0600070205080204" pitchFamily="34" charset="-128"/>
              </a:rPr>
              <a:t>ALAS, ADLAS y AIGS = 1.446</a:t>
            </a:r>
          </a:p>
          <a:p>
            <a:pPr marL="457200" lvl="1" indent="0" algn="just">
              <a:buFont typeface="Arial" panose="020B0604020202020204" pitchFamily="34" charset="0"/>
              <a:buNone/>
              <a:defRPr/>
            </a:pPr>
            <a:endParaRPr lang="es-ES_tradnl" altLang="es-ES" sz="800" b="1">
              <a:effectLst>
                <a:outerShdw blurRad="38100" dist="38100" dir="2700000" algn="tl">
                  <a:srgbClr val="000000">
                    <a:alpha val="43137"/>
                  </a:srgbClr>
                </a:outerShdw>
              </a:effectLst>
              <a:ea typeface="ＭＳ Ｐゴシック" panose="020B0600070205080204" pitchFamily="34" charset="-128"/>
            </a:endParaRPr>
          </a:p>
          <a:p>
            <a:pPr marL="628650" lvl="1" indent="-171450" algn="just">
              <a:defRPr/>
            </a:pPr>
            <a:endParaRPr lang="es-ES_tradnl" altLang="es-ES" sz="800" b="1">
              <a:effectLst>
                <a:outerShdw blurRad="38100" dist="38100" dir="2700000" algn="tl">
                  <a:srgbClr val="000000">
                    <a:alpha val="43137"/>
                  </a:srgbClr>
                </a:outerShdw>
              </a:effectLst>
              <a:ea typeface="ＭＳ Ｐゴシック" panose="020B0600070205080204" pitchFamily="34" charset="-128"/>
            </a:endParaRPr>
          </a:p>
          <a:p>
            <a:pPr marL="400050" lvl="1" indent="0">
              <a:buFont typeface="Arial" panose="020B0604020202020204" pitchFamily="34" charset="0"/>
              <a:buNone/>
              <a:defRPr/>
            </a:pPr>
            <a:endParaRPr lang="es-ES_tradnl" altLang="es-ES" sz="1200">
              <a:ea typeface="ＭＳ Ｐゴシック" panose="020B0600070205080204" pitchFamily="34" charset="-128"/>
            </a:endParaRPr>
          </a:p>
          <a:p>
            <a:pPr lvl="1">
              <a:buFont typeface="Arial" panose="020B0604020202020204" pitchFamily="34" charset="0"/>
              <a:buNone/>
              <a:defRPr/>
            </a:pPr>
            <a:endParaRPr lang="es-ES_tradnl" altLang="es-ES" sz="1200">
              <a:ea typeface="ＭＳ Ｐゴシック" panose="020B0600070205080204" pitchFamily="34" charset="-128"/>
            </a:endParaRPr>
          </a:p>
        </p:txBody>
      </p:sp>
      <p:sp>
        <p:nvSpPr>
          <p:cNvPr id="4" name="Rectángulo 3">
            <a:extLst>
              <a:ext uri="{FF2B5EF4-FFF2-40B4-BE49-F238E27FC236}">
                <a16:creationId xmlns:a16="http://schemas.microsoft.com/office/drawing/2014/main" id="{679FCC7A-9455-A72A-8B4F-819A55ACB160}"/>
              </a:ext>
            </a:extLst>
          </p:cNvPr>
          <p:cNvSpPr/>
          <p:nvPr/>
        </p:nvSpPr>
        <p:spPr>
          <a:xfrm>
            <a:off x="36513" y="1293813"/>
            <a:ext cx="4319587" cy="1630362"/>
          </a:xfrm>
          <a:prstGeom prst="rect">
            <a:avLst/>
          </a:prstGeom>
          <a:noFill/>
          <a:ln w="25400"/>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179512" y="29542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1.- Ecosistema de las aulas de informática de la Universidad de Murcia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6628BB1-4580-6FC3-69B7-764F05D35010}"/>
              </a:ext>
            </a:extLst>
          </p:cNvPr>
          <p:cNvSpPr/>
          <p:nvPr/>
        </p:nvSpPr>
        <p:spPr>
          <a:xfrm>
            <a:off x="72008" y="1412776"/>
            <a:ext cx="2699792" cy="52228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grpSp>
        <p:nvGrpSpPr>
          <p:cNvPr id="20630" name="Grupo 20629">
            <a:extLst>
              <a:ext uri="{FF2B5EF4-FFF2-40B4-BE49-F238E27FC236}">
                <a16:creationId xmlns:a16="http://schemas.microsoft.com/office/drawing/2014/main" id="{8C9C14CB-D682-4F91-83B9-11B2BE962262}"/>
              </a:ext>
            </a:extLst>
          </p:cNvPr>
          <p:cNvGrpSpPr/>
          <p:nvPr/>
        </p:nvGrpSpPr>
        <p:grpSpPr>
          <a:xfrm>
            <a:off x="4799895" y="2239592"/>
            <a:ext cx="2873782" cy="3131652"/>
            <a:chOff x="3059832" y="1268759"/>
            <a:chExt cx="1755888" cy="1755887"/>
          </a:xfrm>
        </p:grpSpPr>
        <p:pic>
          <p:nvPicPr>
            <p:cNvPr id="20632" name="Gráfico 20631" descr="Nube contorno">
              <a:extLst>
                <a:ext uri="{FF2B5EF4-FFF2-40B4-BE49-F238E27FC236}">
                  <a16:creationId xmlns:a16="http://schemas.microsoft.com/office/drawing/2014/main" id="{40B7BC71-B7B5-40A2-06CE-6EBD584434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9832" y="1268759"/>
              <a:ext cx="1755888" cy="1755887"/>
            </a:xfrm>
            <a:prstGeom prst="rect">
              <a:avLst/>
            </a:prstGeom>
          </p:spPr>
        </p:pic>
        <p:grpSp>
          <p:nvGrpSpPr>
            <p:cNvPr id="20635" name="Grupo 20634">
              <a:extLst>
                <a:ext uri="{FF2B5EF4-FFF2-40B4-BE49-F238E27FC236}">
                  <a16:creationId xmlns:a16="http://schemas.microsoft.com/office/drawing/2014/main" id="{CF152E99-E907-F3D4-1BC2-4E7921E6F690}"/>
                </a:ext>
              </a:extLst>
            </p:cNvPr>
            <p:cNvGrpSpPr/>
            <p:nvPr/>
          </p:nvGrpSpPr>
          <p:grpSpPr>
            <a:xfrm>
              <a:off x="3872734" y="2000156"/>
              <a:ext cx="555250" cy="588523"/>
              <a:chOff x="4048010" y="1938042"/>
              <a:chExt cx="555250" cy="599134"/>
            </a:xfrm>
          </p:grpSpPr>
          <p:pic>
            <p:nvPicPr>
              <p:cNvPr id="20640" name="Imagen 20639" descr="Una captura de pantalla de un celular con la imagen de una caricatura&#10;&#10;Descripción generada automáticamente con confianza baja">
                <a:extLst>
                  <a:ext uri="{FF2B5EF4-FFF2-40B4-BE49-F238E27FC236}">
                    <a16:creationId xmlns:a16="http://schemas.microsoft.com/office/drawing/2014/main" id="{11B413E4-BA7E-4B2D-A895-77FFD1E71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5956" y="1938042"/>
                <a:ext cx="527304" cy="380828"/>
              </a:xfrm>
              <a:prstGeom prst="rect">
                <a:avLst/>
              </a:prstGeom>
            </p:spPr>
          </p:pic>
          <p:sp>
            <p:nvSpPr>
              <p:cNvPr id="20641" name="Rectángulo 20640">
                <a:extLst>
                  <a:ext uri="{FF2B5EF4-FFF2-40B4-BE49-F238E27FC236}">
                    <a16:creationId xmlns:a16="http://schemas.microsoft.com/office/drawing/2014/main" id="{FBD46425-209D-0265-D0AE-D6C97965CB49}"/>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a:ln w="0"/>
                    <a:solidFill>
                      <a:schemeClr val="tx1"/>
                    </a:solidFill>
                    <a:effectLst>
                      <a:outerShdw blurRad="38100" dist="19050" dir="2700000" algn="tl" rotWithShape="0">
                        <a:schemeClr val="dk1">
                          <a:alpha val="40000"/>
                        </a:schemeClr>
                      </a:outerShdw>
                    </a:effectLst>
                  </a:rPr>
                  <a:t>GAIA</a:t>
                </a:r>
              </a:p>
            </p:txBody>
          </p:sp>
        </p:grpSp>
        <p:pic>
          <p:nvPicPr>
            <p:cNvPr id="20636" name="Gráfico 20635" descr="Servidor con relleno sólido">
              <a:extLst>
                <a:ext uri="{FF2B5EF4-FFF2-40B4-BE49-F238E27FC236}">
                  <a16:creationId xmlns:a16="http://schemas.microsoft.com/office/drawing/2014/main" id="{57677E64-AD94-3543-5793-992B0B8A57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34753" y="2000157"/>
              <a:ext cx="529208" cy="529208"/>
            </a:xfrm>
            <a:prstGeom prst="rect">
              <a:avLst/>
            </a:prstGeom>
          </p:spPr>
        </p:pic>
      </p:grpSp>
      <p:grpSp>
        <p:nvGrpSpPr>
          <p:cNvPr id="20618" name="Grupo 20617">
            <a:extLst>
              <a:ext uri="{FF2B5EF4-FFF2-40B4-BE49-F238E27FC236}">
                <a16:creationId xmlns:a16="http://schemas.microsoft.com/office/drawing/2014/main" id="{240F917D-800D-8B33-1977-7E123EFE89EA}"/>
              </a:ext>
            </a:extLst>
          </p:cNvPr>
          <p:cNvGrpSpPr/>
          <p:nvPr/>
        </p:nvGrpSpPr>
        <p:grpSpPr>
          <a:xfrm>
            <a:off x="1078200" y="1812594"/>
            <a:ext cx="1262664" cy="1270896"/>
            <a:chOff x="1331640" y="1988840"/>
            <a:chExt cx="944488" cy="936532"/>
          </a:xfrm>
        </p:grpSpPr>
        <p:pic>
          <p:nvPicPr>
            <p:cNvPr id="4" name="Gráfico 3" descr="Ordenador contorno">
              <a:extLst>
                <a:ext uri="{FF2B5EF4-FFF2-40B4-BE49-F238E27FC236}">
                  <a16:creationId xmlns:a16="http://schemas.microsoft.com/office/drawing/2014/main" id="{03DFDDCF-E018-3189-99AC-F90007E092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6" name="Gráfico 5" descr="Ordenador contorno">
              <a:extLst>
                <a:ext uri="{FF2B5EF4-FFF2-40B4-BE49-F238E27FC236}">
                  <a16:creationId xmlns:a16="http://schemas.microsoft.com/office/drawing/2014/main" id="{5381CD81-F02B-83A5-9749-2F15E5F4F1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4" name="Gráfico 23" descr="Ordenador contorno">
              <a:extLst>
                <a:ext uri="{FF2B5EF4-FFF2-40B4-BE49-F238E27FC236}">
                  <a16:creationId xmlns:a16="http://schemas.microsoft.com/office/drawing/2014/main" id="{D79CAA5B-0035-C8F9-9800-F7CED7BC80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5" name="Gráfico 24" descr="Ordenador contorno">
              <a:extLst>
                <a:ext uri="{FF2B5EF4-FFF2-40B4-BE49-F238E27FC236}">
                  <a16:creationId xmlns:a16="http://schemas.microsoft.com/office/drawing/2014/main" id="{73DE1593-991C-EB55-F7CD-D523EEE4E5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6" name="Gráfico 25" descr="Ordenador contorno">
              <a:extLst>
                <a:ext uri="{FF2B5EF4-FFF2-40B4-BE49-F238E27FC236}">
                  <a16:creationId xmlns:a16="http://schemas.microsoft.com/office/drawing/2014/main" id="{9FF1DDB6-8287-5233-0CB5-417A46E4C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8" name="Gráfico 27" descr="Ordenador contorno">
              <a:extLst>
                <a:ext uri="{FF2B5EF4-FFF2-40B4-BE49-F238E27FC236}">
                  <a16:creationId xmlns:a16="http://schemas.microsoft.com/office/drawing/2014/main" id="{98899F99-D6DC-30CF-32E0-E8478E395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grpSp>
        <p:nvGrpSpPr>
          <p:cNvPr id="20619" name="Grupo 20618">
            <a:extLst>
              <a:ext uri="{FF2B5EF4-FFF2-40B4-BE49-F238E27FC236}">
                <a16:creationId xmlns:a16="http://schemas.microsoft.com/office/drawing/2014/main" id="{07264D74-A44C-AA3D-D6CC-43C6072965B8}"/>
              </a:ext>
            </a:extLst>
          </p:cNvPr>
          <p:cNvGrpSpPr/>
          <p:nvPr/>
        </p:nvGrpSpPr>
        <p:grpSpPr>
          <a:xfrm>
            <a:off x="1086970" y="3442482"/>
            <a:ext cx="1262664" cy="1270896"/>
            <a:chOff x="1331640" y="1988840"/>
            <a:chExt cx="944488" cy="936532"/>
          </a:xfrm>
        </p:grpSpPr>
        <p:pic>
          <p:nvPicPr>
            <p:cNvPr id="20620" name="Gráfico 20619" descr="Ordenador contorno">
              <a:extLst>
                <a:ext uri="{FF2B5EF4-FFF2-40B4-BE49-F238E27FC236}">
                  <a16:creationId xmlns:a16="http://schemas.microsoft.com/office/drawing/2014/main" id="{BF101F55-F545-DF68-D4EC-8382A71F75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20621" name="Gráfico 20620" descr="Ordenador contorno">
              <a:extLst>
                <a:ext uri="{FF2B5EF4-FFF2-40B4-BE49-F238E27FC236}">
                  <a16:creationId xmlns:a16="http://schemas.microsoft.com/office/drawing/2014/main" id="{EE20DF68-143E-9978-F48C-08CB5848CA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0622" name="Gráfico 20621" descr="Ordenador contorno">
              <a:extLst>
                <a:ext uri="{FF2B5EF4-FFF2-40B4-BE49-F238E27FC236}">
                  <a16:creationId xmlns:a16="http://schemas.microsoft.com/office/drawing/2014/main" id="{D74A5C72-E449-B337-DAC5-C5459B66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0623" name="Gráfico 20622" descr="Ordenador contorno">
              <a:extLst>
                <a:ext uri="{FF2B5EF4-FFF2-40B4-BE49-F238E27FC236}">
                  <a16:creationId xmlns:a16="http://schemas.microsoft.com/office/drawing/2014/main" id="{EB58C8D0-8B42-B4E8-FF94-E28AF4F1EF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0624" name="Gráfico 20623" descr="Ordenador contorno">
              <a:extLst>
                <a:ext uri="{FF2B5EF4-FFF2-40B4-BE49-F238E27FC236}">
                  <a16:creationId xmlns:a16="http://schemas.microsoft.com/office/drawing/2014/main" id="{F871D6B0-1C15-E39F-122E-9351158361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0625" name="Gráfico 20624" descr="Ordenador contorno">
              <a:extLst>
                <a:ext uri="{FF2B5EF4-FFF2-40B4-BE49-F238E27FC236}">
                  <a16:creationId xmlns:a16="http://schemas.microsoft.com/office/drawing/2014/main" id="{B25E62C6-8937-4857-3F9F-F7DDD4670B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grpSp>
        <p:nvGrpSpPr>
          <p:cNvPr id="20626" name="Grupo 20625">
            <a:extLst>
              <a:ext uri="{FF2B5EF4-FFF2-40B4-BE49-F238E27FC236}">
                <a16:creationId xmlns:a16="http://schemas.microsoft.com/office/drawing/2014/main" id="{7292BC4A-F60B-7820-A742-1D8133CF8771}"/>
              </a:ext>
            </a:extLst>
          </p:cNvPr>
          <p:cNvGrpSpPr/>
          <p:nvPr/>
        </p:nvGrpSpPr>
        <p:grpSpPr>
          <a:xfrm>
            <a:off x="1149096" y="5190930"/>
            <a:ext cx="1262664" cy="1270896"/>
            <a:chOff x="1331640" y="1988840"/>
            <a:chExt cx="944488" cy="936532"/>
          </a:xfrm>
        </p:grpSpPr>
        <p:pic>
          <p:nvPicPr>
            <p:cNvPr id="20627" name="Gráfico 20626" descr="Ordenador contorno">
              <a:extLst>
                <a:ext uri="{FF2B5EF4-FFF2-40B4-BE49-F238E27FC236}">
                  <a16:creationId xmlns:a16="http://schemas.microsoft.com/office/drawing/2014/main" id="{A24F1A40-246B-182F-88F7-8A23EC871C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2553585"/>
              <a:ext cx="372875" cy="371787"/>
            </a:xfrm>
            <a:prstGeom prst="rect">
              <a:avLst/>
            </a:prstGeom>
          </p:spPr>
        </p:pic>
        <p:pic>
          <p:nvPicPr>
            <p:cNvPr id="20631" name="Gráfico 20630" descr="Ordenador contorno">
              <a:extLst>
                <a:ext uri="{FF2B5EF4-FFF2-40B4-BE49-F238E27FC236}">
                  <a16:creationId xmlns:a16="http://schemas.microsoft.com/office/drawing/2014/main" id="{1BED1352-8A21-E9AF-ED8F-DCB51015FA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2553585"/>
              <a:ext cx="372875" cy="371787"/>
            </a:xfrm>
            <a:prstGeom prst="rect">
              <a:avLst/>
            </a:prstGeom>
          </p:spPr>
        </p:pic>
        <p:pic>
          <p:nvPicPr>
            <p:cNvPr id="20633" name="Gráfico 20632" descr="Ordenador contorno">
              <a:extLst>
                <a:ext uri="{FF2B5EF4-FFF2-40B4-BE49-F238E27FC236}">
                  <a16:creationId xmlns:a16="http://schemas.microsoft.com/office/drawing/2014/main" id="{C27085BA-3543-B526-0422-72E7F065E9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3253" y="2276872"/>
              <a:ext cx="372875" cy="371787"/>
            </a:xfrm>
            <a:prstGeom prst="rect">
              <a:avLst/>
            </a:prstGeom>
          </p:spPr>
        </p:pic>
        <p:pic>
          <p:nvPicPr>
            <p:cNvPr id="20634" name="Gráfico 20633" descr="Ordenador contorno">
              <a:extLst>
                <a:ext uri="{FF2B5EF4-FFF2-40B4-BE49-F238E27FC236}">
                  <a16:creationId xmlns:a16="http://schemas.microsoft.com/office/drawing/2014/main" id="{98D24944-A59D-0A63-456C-9898800B53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84040" y="2276872"/>
              <a:ext cx="372875" cy="371787"/>
            </a:xfrm>
            <a:prstGeom prst="rect">
              <a:avLst/>
            </a:prstGeom>
          </p:spPr>
        </p:pic>
        <p:pic>
          <p:nvPicPr>
            <p:cNvPr id="20637" name="Gráfico 20636" descr="Ordenador contorno">
              <a:extLst>
                <a:ext uri="{FF2B5EF4-FFF2-40B4-BE49-F238E27FC236}">
                  <a16:creationId xmlns:a16="http://schemas.microsoft.com/office/drawing/2014/main" id="{E6146D43-DAEB-82E2-A583-BD7128D076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50853" y="1988840"/>
              <a:ext cx="372875" cy="371787"/>
            </a:xfrm>
            <a:prstGeom prst="rect">
              <a:avLst/>
            </a:prstGeom>
          </p:spPr>
        </p:pic>
        <p:pic>
          <p:nvPicPr>
            <p:cNvPr id="20638" name="Gráfico 20637" descr="Ordenador contorno">
              <a:extLst>
                <a:ext uri="{FF2B5EF4-FFF2-40B4-BE49-F238E27FC236}">
                  <a16:creationId xmlns:a16="http://schemas.microsoft.com/office/drawing/2014/main" id="{697A9523-D91E-8461-5293-7F633A8AF3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1640" y="1988840"/>
              <a:ext cx="372875" cy="371787"/>
            </a:xfrm>
            <a:prstGeom prst="rect">
              <a:avLst/>
            </a:prstGeom>
          </p:spPr>
        </p:pic>
      </p:grpSp>
      <p:pic>
        <p:nvPicPr>
          <p:cNvPr id="20651" name="Gráfico 20650" descr="Aula de clases contorno">
            <a:extLst>
              <a:ext uri="{FF2B5EF4-FFF2-40B4-BE49-F238E27FC236}">
                <a16:creationId xmlns:a16="http://schemas.microsoft.com/office/drawing/2014/main" id="{34BAC8EA-A709-E341-DD96-30ADE2161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166" y="1989328"/>
            <a:ext cx="914400" cy="914400"/>
          </a:xfrm>
          <a:prstGeom prst="rect">
            <a:avLst/>
          </a:prstGeom>
        </p:spPr>
      </p:pic>
      <p:pic>
        <p:nvPicPr>
          <p:cNvPr id="20652" name="Gráfico 20651" descr="Aula de clases contorno">
            <a:extLst>
              <a:ext uri="{FF2B5EF4-FFF2-40B4-BE49-F238E27FC236}">
                <a16:creationId xmlns:a16="http://schemas.microsoft.com/office/drawing/2014/main" id="{ABC63856-62E2-E6F7-91AA-06179024D8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506" y="3585812"/>
            <a:ext cx="914400" cy="914400"/>
          </a:xfrm>
          <a:prstGeom prst="rect">
            <a:avLst/>
          </a:prstGeom>
        </p:spPr>
      </p:pic>
      <p:pic>
        <p:nvPicPr>
          <p:cNvPr id="20653" name="Gráfico 20652" descr="Aula de clases contorno">
            <a:extLst>
              <a:ext uri="{FF2B5EF4-FFF2-40B4-BE49-F238E27FC236}">
                <a16:creationId xmlns:a16="http://schemas.microsoft.com/office/drawing/2014/main" id="{AE5048D0-05D5-9CDA-A65B-2253928EC2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600" y="5376858"/>
            <a:ext cx="914400" cy="914400"/>
          </a:xfrm>
          <a:prstGeom prst="rect">
            <a:avLst/>
          </a:prstGeom>
        </p:spPr>
      </p:pic>
      <p:pic>
        <p:nvPicPr>
          <p:cNvPr id="20655" name="Gráfico 20654" descr="Base de datos contorno">
            <a:extLst>
              <a:ext uri="{FF2B5EF4-FFF2-40B4-BE49-F238E27FC236}">
                <a16:creationId xmlns:a16="http://schemas.microsoft.com/office/drawing/2014/main" id="{0F4995DA-18A6-55B5-F2A7-9ED44FF283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33849" y="3558122"/>
            <a:ext cx="987355" cy="987355"/>
          </a:xfrm>
          <a:prstGeom prst="rect">
            <a:avLst/>
          </a:prstGeom>
        </p:spPr>
      </p:pic>
      <p:sp>
        <p:nvSpPr>
          <p:cNvPr id="3" name="Título 1">
            <a:extLst>
              <a:ext uri="{FF2B5EF4-FFF2-40B4-BE49-F238E27FC236}">
                <a16:creationId xmlns:a16="http://schemas.microsoft.com/office/drawing/2014/main" id="{3178E10A-AEDF-8E93-6197-4D9028EB4294}"/>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5.5.- Apagar equipos en estado </a:t>
            </a:r>
            <a:r>
              <a:rPr lang="es-ES_tradnl" altLang="es-ES" sz="1600" dirty="0" err="1">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GreenAulasSleep</a:t>
            </a:r>
            <a:endPar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endParaRPr>
          </a:p>
        </p:txBody>
      </p:sp>
      <p:grpSp>
        <p:nvGrpSpPr>
          <p:cNvPr id="20666" name="Grupo 20665">
            <a:extLst>
              <a:ext uri="{FF2B5EF4-FFF2-40B4-BE49-F238E27FC236}">
                <a16:creationId xmlns:a16="http://schemas.microsoft.com/office/drawing/2014/main" id="{F46EAB19-1C86-0A46-B9AB-CAF8DC3B6AFF}"/>
              </a:ext>
            </a:extLst>
          </p:cNvPr>
          <p:cNvGrpSpPr/>
          <p:nvPr/>
        </p:nvGrpSpPr>
        <p:grpSpPr>
          <a:xfrm>
            <a:off x="6633353" y="2148982"/>
            <a:ext cx="2177272" cy="1991625"/>
            <a:chOff x="6633353" y="1989328"/>
            <a:chExt cx="2177272" cy="1991625"/>
          </a:xfrm>
        </p:grpSpPr>
        <p:cxnSp>
          <p:nvCxnSpPr>
            <p:cNvPr id="20657" name="Conector recto de flecha 20656">
              <a:extLst>
                <a:ext uri="{FF2B5EF4-FFF2-40B4-BE49-F238E27FC236}">
                  <a16:creationId xmlns:a16="http://schemas.microsoft.com/office/drawing/2014/main" id="{29B9EB3F-F614-DA94-7335-178AA042398D}"/>
                </a:ext>
              </a:extLst>
            </p:cNvPr>
            <p:cNvCxnSpPr>
              <a:cxnSpLocks/>
            </p:cNvCxnSpPr>
            <p:nvPr/>
          </p:nvCxnSpPr>
          <p:spPr>
            <a:xfrm flipV="1">
              <a:off x="7667891" y="3980952"/>
              <a:ext cx="772300" cy="1"/>
            </a:xfrm>
            <a:prstGeom prst="straightConnector1">
              <a:avLst/>
            </a:prstGeom>
            <a:ln w="41275">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20662" name="Grupo 20661">
              <a:extLst>
                <a:ext uri="{FF2B5EF4-FFF2-40B4-BE49-F238E27FC236}">
                  <a16:creationId xmlns:a16="http://schemas.microsoft.com/office/drawing/2014/main" id="{773D28C6-9398-5E4D-2A73-0C0354D7379C}"/>
                </a:ext>
              </a:extLst>
            </p:cNvPr>
            <p:cNvGrpSpPr/>
            <p:nvPr/>
          </p:nvGrpSpPr>
          <p:grpSpPr>
            <a:xfrm>
              <a:off x="6633353" y="1989328"/>
              <a:ext cx="2177272" cy="1926067"/>
              <a:chOff x="6633353" y="1989328"/>
              <a:chExt cx="2177272" cy="1926067"/>
            </a:xfrm>
          </p:grpSpPr>
          <p:pic>
            <p:nvPicPr>
              <p:cNvPr id="56" name="Gráfico 55" descr="Insignia con relleno sólido">
                <a:extLst>
                  <a:ext uri="{FF2B5EF4-FFF2-40B4-BE49-F238E27FC236}">
                    <a16:creationId xmlns:a16="http://schemas.microsoft.com/office/drawing/2014/main" id="{382C66FA-A1EF-D715-9DB4-5C52008E7DE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42576" y="3555395"/>
                <a:ext cx="360000" cy="360000"/>
              </a:xfrm>
              <a:prstGeom prst="rect">
                <a:avLst/>
              </a:prstGeom>
            </p:spPr>
          </p:pic>
          <p:sp>
            <p:nvSpPr>
              <p:cNvPr id="20643" name="Bocadillo: rectángulo 20642">
                <a:extLst>
                  <a:ext uri="{FF2B5EF4-FFF2-40B4-BE49-F238E27FC236}">
                    <a16:creationId xmlns:a16="http://schemas.microsoft.com/office/drawing/2014/main" id="{B933AC21-96F7-4D5C-7B58-25744E4C4B87}"/>
                  </a:ext>
                </a:extLst>
              </p:cNvPr>
              <p:cNvSpPr/>
              <p:nvPr/>
            </p:nvSpPr>
            <p:spPr>
              <a:xfrm>
                <a:off x="6633353" y="1989328"/>
                <a:ext cx="2177272" cy="823498"/>
              </a:xfrm>
              <a:prstGeom prst="wedgeRectCallout">
                <a:avLst>
                  <a:gd name="adj1" fmla="val 13555"/>
                  <a:gd name="adj2" fmla="val 129415"/>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Obtener equipos en estado GreenAulasSleep</a:t>
                </a:r>
              </a:p>
            </p:txBody>
          </p:sp>
        </p:grpSp>
      </p:grpSp>
      <p:grpSp>
        <p:nvGrpSpPr>
          <p:cNvPr id="20663" name="Grupo 20662">
            <a:extLst>
              <a:ext uri="{FF2B5EF4-FFF2-40B4-BE49-F238E27FC236}">
                <a16:creationId xmlns:a16="http://schemas.microsoft.com/office/drawing/2014/main" id="{0B63D7C0-5780-C0AE-E9BD-9D29C135E020}"/>
              </a:ext>
            </a:extLst>
          </p:cNvPr>
          <p:cNvGrpSpPr/>
          <p:nvPr/>
        </p:nvGrpSpPr>
        <p:grpSpPr>
          <a:xfrm>
            <a:off x="2897635" y="3190222"/>
            <a:ext cx="1991635" cy="1135630"/>
            <a:chOff x="2897635" y="3190222"/>
            <a:chExt cx="1991635" cy="1135630"/>
          </a:xfrm>
        </p:grpSpPr>
        <p:cxnSp>
          <p:nvCxnSpPr>
            <p:cNvPr id="6169" name="Conector recto de flecha 6168">
              <a:extLst>
                <a:ext uri="{FF2B5EF4-FFF2-40B4-BE49-F238E27FC236}">
                  <a16:creationId xmlns:a16="http://schemas.microsoft.com/office/drawing/2014/main" id="{166178F5-72F3-CEA1-0F21-4BD848D577B9}"/>
                </a:ext>
              </a:extLst>
            </p:cNvPr>
            <p:cNvCxnSpPr>
              <a:cxnSpLocks/>
            </p:cNvCxnSpPr>
            <p:nvPr/>
          </p:nvCxnSpPr>
          <p:spPr>
            <a:xfrm>
              <a:off x="2897635" y="4186184"/>
              <a:ext cx="1944540" cy="0"/>
            </a:xfrm>
            <a:prstGeom prst="straightConnector1">
              <a:avLst/>
            </a:prstGeom>
            <a:ln>
              <a:headEnd type="triangle" w="lg" len="lg"/>
              <a:tailEnd type="triangle" w="lg" len="lg"/>
            </a:ln>
          </p:spPr>
          <p:style>
            <a:lnRef idx="2">
              <a:schemeClr val="accent2"/>
            </a:lnRef>
            <a:fillRef idx="0">
              <a:schemeClr val="accent2"/>
            </a:fillRef>
            <a:effectRef idx="1">
              <a:schemeClr val="accent2"/>
            </a:effectRef>
            <a:fontRef idx="minor">
              <a:schemeClr val="tx1"/>
            </a:fontRef>
          </p:style>
        </p:cxnSp>
        <p:grpSp>
          <p:nvGrpSpPr>
            <p:cNvPr id="20660" name="Grupo 20659">
              <a:extLst>
                <a:ext uri="{FF2B5EF4-FFF2-40B4-BE49-F238E27FC236}">
                  <a16:creationId xmlns:a16="http://schemas.microsoft.com/office/drawing/2014/main" id="{5AF968A8-FEDD-2BC3-7E7C-99B89E3DD2BB}"/>
                </a:ext>
              </a:extLst>
            </p:cNvPr>
            <p:cNvGrpSpPr/>
            <p:nvPr/>
          </p:nvGrpSpPr>
          <p:grpSpPr>
            <a:xfrm>
              <a:off x="3044884" y="3190222"/>
              <a:ext cx="1844386" cy="847194"/>
              <a:chOff x="3044884" y="3190222"/>
              <a:chExt cx="1844386" cy="847194"/>
            </a:xfrm>
          </p:grpSpPr>
          <p:pic>
            <p:nvPicPr>
              <p:cNvPr id="58" name="Gráfico 57" descr="Insignia 3 con relleno sólido">
                <a:extLst>
                  <a:ext uri="{FF2B5EF4-FFF2-40B4-BE49-F238E27FC236}">
                    <a16:creationId xmlns:a16="http://schemas.microsoft.com/office/drawing/2014/main" id="{8F9E8F43-8D64-39D7-3A4E-CE56592C873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48295" y="3677416"/>
                <a:ext cx="360000" cy="360000"/>
              </a:xfrm>
              <a:prstGeom prst="rect">
                <a:avLst/>
              </a:prstGeom>
            </p:spPr>
          </p:pic>
          <p:sp>
            <p:nvSpPr>
              <p:cNvPr id="20656" name="Bocadillo: rectángulo 20655">
                <a:extLst>
                  <a:ext uri="{FF2B5EF4-FFF2-40B4-BE49-F238E27FC236}">
                    <a16:creationId xmlns:a16="http://schemas.microsoft.com/office/drawing/2014/main" id="{1FE9131D-163B-71DF-616E-50D09E4D9C81}"/>
                  </a:ext>
                </a:extLst>
              </p:cNvPr>
              <p:cNvSpPr/>
              <p:nvPr/>
            </p:nvSpPr>
            <p:spPr>
              <a:xfrm>
                <a:off x="3044884" y="3190222"/>
                <a:ext cx="1844386" cy="369214"/>
              </a:xfrm>
              <a:prstGeom prst="wedgeRectCallout">
                <a:avLst>
                  <a:gd name="adj1" fmla="val -10446"/>
                  <a:gd name="adj2" fmla="val 8741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Encender equipo</a:t>
                </a:r>
              </a:p>
            </p:txBody>
          </p:sp>
        </p:grpSp>
        <p:sp>
          <p:nvSpPr>
            <p:cNvPr id="63" name="Rectángulo 62">
              <a:extLst>
                <a:ext uri="{FF2B5EF4-FFF2-40B4-BE49-F238E27FC236}">
                  <a16:creationId xmlns:a16="http://schemas.microsoft.com/office/drawing/2014/main" id="{91B96BED-1E57-0E90-A04B-71DDF801BCA1}"/>
                </a:ext>
              </a:extLst>
            </p:cNvPr>
            <p:cNvSpPr/>
            <p:nvPr/>
          </p:nvSpPr>
          <p:spPr>
            <a:xfrm>
              <a:off x="3365235" y="4071936"/>
              <a:ext cx="1008610" cy="253916"/>
            </a:xfrm>
            <a:prstGeom prst="rect">
              <a:avLst/>
            </a:prstGeom>
            <a:solidFill>
              <a:schemeClr val="bg1"/>
            </a:solidFill>
            <a:ln>
              <a:solidFill>
                <a:schemeClr val="bg1"/>
              </a:solidFill>
            </a:ln>
            <a:effectLst>
              <a:softEdge rad="38100"/>
            </a:effectLst>
          </p:spPr>
          <p:txBody>
            <a:bodyPr wrap="none" lIns="91440" tIns="45720" rIns="91440" bIns="45720">
              <a:spAutoFit/>
            </a:bodyPr>
            <a:lstStyle/>
            <a:p>
              <a:pPr algn="ctr"/>
              <a:r>
                <a:rPr lang="es-ES" sz="1050" dirty="0">
                  <a:ln w="0"/>
                  <a:effectLst>
                    <a:outerShdw blurRad="38100" dist="19050" dir="2700000" algn="tl" rotWithShape="0">
                      <a:schemeClr val="dk1">
                        <a:alpha val="40000"/>
                      </a:schemeClr>
                    </a:outerShdw>
                  </a:effectLst>
                </a:rPr>
                <a:t>Wake On Lan</a:t>
              </a:r>
            </a:p>
          </p:txBody>
        </p:sp>
      </p:grpSp>
      <p:grpSp>
        <p:nvGrpSpPr>
          <p:cNvPr id="13" name="Grupo 12">
            <a:extLst>
              <a:ext uri="{FF2B5EF4-FFF2-40B4-BE49-F238E27FC236}">
                <a16:creationId xmlns:a16="http://schemas.microsoft.com/office/drawing/2014/main" id="{C53C1D29-042D-8453-0483-F8555A640E81}"/>
              </a:ext>
            </a:extLst>
          </p:cNvPr>
          <p:cNvGrpSpPr/>
          <p:nvPr/>
        </p:nvGrpSpPr>
        <p:grpSpPr>
          <a:xfrm>
            <a:off x="1553272" y="1473220"/>
            <a:ext cx="3441593" cy="1530442"/>
            <a:chOff x="1553272" y="1473220"/>
            <a:chExt cx="3441593" cy="1530442"/>
          </a:xfrm>
        </p:grpSpPr>
        <p:grpSp>
          <p:nvGrpSpPr>
            <p:cNvPr id="11" name="Grupo 10">
              <a:extLst>
                <a:ext uri="{FF2B5EF4-FFF2-40B4-BE49-F238E27FC236}">
                  <a16:creationId xmlns:a16="http://schemas.microsoft.com/office/drawing/2014/main" id="{97FDCFFC-C41C-ADC0-CA1B-C1492875D1EE}"/>
                </a:ext>
              </a:extLst>
            </p:cNvPr>
            <p:cNvGrpSpPr/>
            <p:nvPr/>
          </p:nvGrpSpPr>
          <p:grpSpPr>
            <a:xfrm>
              <a:off x="1553272" y="1501670"/>
              <a:ext cx="3441593" cy="1501992"/>
              <a:chOff x="1553272" y="1501670"/>
              <a:chExt cx="3441593" cy="1501992"/>
            </a:xfrm>
          </p:grpSpPr>
          <p:pic>
            <p:nvPicPr>
              <p:cNvPr id="5" name="Gráfico 4" descr="Insignia 4 con relleno sólido">
                <a:extLst>
                  <a:ext uri="{FF2B5EF4-FFF2-40B4-BE49-F238E27FC236}">
                    <a16:creationId xmlns:a16="http://schemas.microsoft.com/office/drawing/2014/main" id="{23C58D7C-A4ED-9850-4EC5-578FABDE4C1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53272" y="1501670"/>
                <a:ext cx="360000" cy="360000"/>
              </a:xfrm>
              <a:prstGeom prst="rect">
                <a:avLst/>
              </a:prstGeom>
            </p:spPr>
          </p:pic>
          <p:sp>
            <p:nvSpPr>
              <p:cNvPr id="7" name="Bocadillo: rectángulo 6">
                <a:extLst>
                  <a:ext uri="{FF2B5EF4-FFF2-40B4-BE49-F238E27FC236}">
                    <a16:creationId xmlns:a16="http://schemas.microsoft.com/office/drawing/2014/main" id="{04B5BFE9-235F-EE9C-8141-461F697F515D}"/>
                  </a:ext>
                </a:extLst>
              </p:cNvPr>
              <p:cNvSpPr/>
              <p:nvPr/>
            </p:nvSpPr>
            <p:spPr>
              <a:xfrm>
                <a:off x="2860070" y="1501670"/>
                <a:ext cx="2134795" cy="1501992"/>
              </a:xfrm>
              <a:prstGeom prst="wedgeRectCallout">
                <a:avLst>
                  <a:gd name="adj1" fmla="val -93043"/>
                  <a:gd name="adj2" fmla="val -39665"/>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Apagar </a:t>
                </a:r>
                <a:br>
                  <a:rPr lang="es-ES" sz="1400" dirty="0">
                    <a:solidFill>
                      <a:schemeClr val="tx1"/>
                    </a:solidFill>
                    <a:effectLst>
                      <a:outerShdw blurRad="38100" dist="38100" dir="2700000" algn="tl">
                        <a:srgbClr val="000000">
                          <a:alpha val="43137"/>
                        </a:srgbClr>
                      </a:outerShdw>
                    </a:effectLst>
                  </a:rPr>
                </a:br>
                <a:r>
                  <a:rPr lang="es-ES" sz="1400" dirty="0">
                    <a:solidFill>
                      <a:schemeClr val="tx1"/>
                    </a:solidFill>
                    <a:effectLst>
                      <a:outerShdw blurRad="38100" dist="38100" dir="2700000" algn="tl">
                        <a:srgbClr val="000000">
                          <a:alpha val="43137"/>
                        </a:srgbClr>
                      </a:outerShdw>
                    </a:effectLst>
                  </a:rPr>
                  <a:t>GreenAulas </a:t>
                </a:r>
              </a:p>
              <a:p>
                <a:pPr algn="ctr"/>
                <a:endParaRPr lang="es-ES" sz="1400" dirty="0">
                  <a:solidFill>
                    <a:schemeClr val="tx1"/>
                  </a:solidFill>
                  <a:effectLst>
                    <a:outerShdw blurRad="38100" dist="38100" dir="2700000" algn="tl">
                      <a:srgbClr val="000000">
                        <a:alpha val="43137"/>
                      </a:srgbClr>
                    </a:outerShdw>
                  </a:effectLst>
                </a:endParaRPr>
              </a:p>
              <a:p>
                <a:pPr algn="ctr"/>
                <a:endParaRPr lang="es-ES" sz="1400" dirty="0">
                  <a:solidFill>
                    <a:schemeClr val="tx1"/>
                  </a:solidFill>
                  <a:effectLst>
                    <a:outerShdw blurRad="38100" dist="38100" dir="2700000" algn="tl">
                      <a:srgbClr val="000000">
                        <a:alpha val="43137"/>
                      </a:srgbClr>
                    </a:outerShdw>
                  </a:effectLst>
                </a:endParaRPr>
              </a:p>
              <a:p>
                <a:pPr algn="ctr"/>
                <a:endParaRPr lang="es-ES" sz="1400" dirty="0">
                  <a:solidFill>
                    <a:schemeClr val="tx1"/>
                  </a:solidFill>
                  <a:effectLst>
                    <a:outerShdw blurRad="38100" dist="38100" dir="2700000" algn="tl">
                      <a:srgbClr val="000000">
                        <a:alpha val="43137"/>
                      </a:srgbClr>
                    </a:outerShdw>
                  </a:effectLst>
                </a:endParaRPr>
              </a:p>
              <a:p>
                <a:pPr algn="ctr"/>
                <a:endParaRPr lang="es-ES" sz="1400" dirty="0">
                  <a:solidFill>
                    <a:schemeClr val="tx1"/>
                  </a:solidFill>
                  <a:effectLst>
                    <a:outerShdw blurRad="38100" dist="38100" dir="2700000" algn="tl">
                      <a:srgbClr val="000000">
                        <a:alpha val="43137"/>
                      </a:srgbClr>
                    </a:outerShdw>
                  </a:effectLst>
                </a:endParaRPr>
              </a:p>
            </p:txBody>
          </p:sp>
          <p:pic>
            <p:nvPicPr>
              <p:cNvPr id="9" name="Imagen 8">
                <a:extLst>
                  <a:ext uri="{FF2B5EF4-FFF2-40B4-BE49-F238E27FC236}">
                    <a16:creationId xmlns:a16="http://schemas.microsoft.com/office/drawing/2014/main" id="{3FD2D65B-4CF7-9831-0504-45F1EBDD192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06747" y="1936854"/>
                <a:ext cx="1775102" cy="10171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12" name="Imagen 1">
              <a:extLst>
                <a:ext uri="{FF2B5EF4-FFF2-40B4-BE49-F238E27FC236}">
                  <a16:creationId xmlns:a16="http://schemas.microsoft.com/office/drawing/2014/main" id="{721CFFD9-AE94-DB3D-9187-49081173F55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62473" y="1473220"/>
              <a:ext cx="646997" cy="622404"/>
            </a:xfrm>
            <a:prstGeom prst="ellipse">
              <a:avLst/>
            </a:prstGeom>
            <a:ln>
              <a:noFill/>
            </a:ln>
            <a:effectLst>
              <a:softEdge rad="112500"/>
            </a:effectLst>
          </p:spPr>
        </p:pic>
      </p:grpSp>
      <p:grpSp>
        <p:nvGrpSpPr>
          <p:cNvPr id="15" name="Grupo 14">
            <a:extLst>
              <a:ext uri="{FF2B5EF4-FFF2-40B4-BE49-F238E27FC236}">
                <a16:creationId xmlns:a16="http://schemas.microsoft.com/office/drawing/2014/main" id="{961E5CB6-A8CC-6A77-58F3-D4036D13B89D}"/>
              </a:ext>
            </a:extLst>
          </p:cNvPr>
          <p:cNvGrpSpPr/>
          <p:nvPr/>
        </p:nvGrpSpPr>
        <p:grpSpPr>
          <a:xfrm>
            <a:off x="2804307" y="4585231"/>
            <a:ext cx="4066583" cy="1208542"/>
            <a:chOff x="2804307" y="4585231"/>
            <a:chExt cx="4066583" cy="1208542"/>
          </a:xfrm>
        </p:grpSpPr>
        <p:grpSp>
          <p:nvGrpSpPr>
            <p:cNvPr id="20664" name="Grupo 20663">
              <a:extLst>
                <a:ext uri="{FF2B5EF4-FFF2-40B4-BE49-F238E27FC236}">
                  <a16:creationId xmlns:a16="http://schemas.microsoft.com/office/drawing/2014/main" id="{03CC5130-E381-E0CE-D2A7-1C9FAD9852BF}"/>
                </a:ext>
              </a:extLst>
            </p:cNvPr>
            <p:cNvGrpSpPr/>
            <p:nvPr/>
          </p:nvGrpSpPr>
          <p:grpSpPr>
            <a:xfrm>
              <a:off x="2804307" y="4585231"/>
              <a:ext cx="4002289" cy="1208542"/>
              <a:chOff x="2804307" y="4585231"/>
              <a:chExt cx="4002289" cy="1208542"/>
            </a:xfrm>
          </p:grpSpPr>
          <p:grpSp>
            <p:nvGrpSpPr>
              <p:cNvPr id="17" name="Grupo 16">
                <a:extLst>
                  <a:ext uri="{FF2B5EF4-FFF2-40B4-BE49-F238E27FC236}">
                    <a16:creationId xmlns:a16="http://schemas.microsoft.com/office/drawing/2014/main" id="{35DD0329-1BF6-6BBE-A67C-FC3FE556850B}"/>
                  </a:ext>
                </a:extLst>
              </p:cNvPr>
              <p:cNvGrpSpPr/>
              <p:nvPr/>
            </p:nvGrpSpPr>
            <p:grpSpPr>
              <a:xfrm>
                <a:off x="5994464" y="4585231"/>
                <a:ext cx="812132" cy="794172"/>
                <a:chOff x="4014199" y="2580827"/>
                <a:chExt cx="954908" cy="964311"/>
              </a:xfrm>
            </p:grpSpPr>
            <p:pic>
              <p:nvPicPr>
                <p:cNvPr id="10" name="Gráfico 9" descr="Diseño web con relleno sólido">
                  <a:extLst>
                    <a:ext uri="{FF2B5EF4-FFF2-40B4-BE49-F238E27FC236}">
                      <a16:creationId xmlns:a16="http://schemas.microsoft.com/office/drawing/2014/main" id="{347E82E2-5945-D4D6-A2E6-FC2525DB3BA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014199" y="2802233"/>
                  <a:ext cx="742905" cy="742905"/>
                </a:xfrm>
                <a:prstGeom prst="rect">
                  <a:avLst/>
                </a:prstGeom>
              </p:spPr>
            </p:pic>
            <p:pic>
              <p:nvPicPr>
                <p:cNvPr id="16" name="Gráfico 15" descr="Reloj con relleno sólido">
                  <a:extLst>
                    <a:ext uri="{FF2B5EF4-FFF2-40B4-BE49-F238E27FC236}">
                      <a16:creationId xmlns:a16="http://schemas.microsoft.com/office/drawing/2014/main" id="{DF3C03BF-5EAB-77C1-9A35-07E5E8426B1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526295" y="2580827"/>
                  <a:ext cx="442812" cy="442812"/>
                </a:xfrm>
                <a:prstGeom prst="rect">
                  <a:avLst/>
                </a:prstGeom>
              </p:spPr>
            </p:pic>
          </p:grpSp>
          <p:grpSp>
            <p:nvGrpSpPr>
              <p:cNvPr id="20646" name="Grupo 20645">
                <a:extLst>
                  <a:ext uri="{FF2B5EF4-FFF2-40B4-BE49-F238E27FC236}">
                    <a16:creationId xmlns:a16="http://schemas.microsoft.com/office/drawing/2014/main" id="{A5FE9B22-A11B-84D4-0BFF-53F923F3A3DB}"/>
                  </a:ext>
                </a:extLst>
              </p:cNvPr>
              <p:cNvGrpSpPr/>
              <p:nvPr/>
            </p:nvGrpSpPr>
            <p:grpSpPr>
              <a:xfrm>
                <a:off x="2804307" y="5077820"/>
                <a:ext cx="3580826" cy="715953"/>
                <a:chOff x="2804307" y="5420720"/>
                <a:chExt cx="3580826" cy="715953"/>
              </a:xfrm>
            </p:grpSpPr>
            <p:pic>
              <p:nvPicPr>
                <p:cNvPr id="52" name="Gráfico 51" descr="Insignia 1 con relleno sólido">
                  <a:extLst>
                    <a:ext uri="{FF2B5EF4-FFF2-40B4-BE49-F238E27FC236}">
                      <a16:creationId xmlns:a16="http://schemas.microsoft.com/office/drawing/2014/main" id="{8B17125C-1699-5AC3-B64C-C5E8EB98DE9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025133" y="5635223"/>
                  <a:ext cx="360000" cy="360000"/>
                </a:xfrm>
                <a:prstGeom prst="rect">
                  <a:avLst/>
                </a:prstGeom>
              </p:spPr>
            </p:pic>
            <p:sp>
              <p:nvSpPr>
                <p:cNvPr id="20645" name="Bocadillo: rectángulo 20644">
                  <a:extLst>
                    <a:ext uri="{FF2B5EF4-FFF2-40B4-BE49-F238E27FC236}">
                      <a16:creationId xmlns:a16="http://schemas.microsoft.com/office/drawing/2014/main" id="{74D74153-A539-86FE-7048-BF6F67FCA568}"/>
                    </a:ext>
                  </a:extLst>
                </p:cNvPr>
                <p:cNvSpPr/>
                <p:nvPr/>
              </p:nvSpPr>
              <p:spPr>
                <a:xfrm>
                  <a:off x="2804307" y="5420720"/>
                  <a:ext cx="2679216" cy="715953"/>
                </a:xfrm>
                <a:prstGeom prst="wedgeRectCallout">
                  <a:avLst>
                    <a:gd name="adj1" fmla="val 69663"/>
                    <a:gd name="adj2" fmla="val 7589"/>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dirty="0">
                      <a:solidFill>
                        <a:schemeClr val="tx1"/>
                      </a:solidFill>
                      <a:effectLst>
                        <a:outerShdw blurRad="38100" dist="38100" dir="2700000" algn="tl">
                          <a:srgbClr val="000000">
                            <a:alpha val="43137"/>
                          </a:srgbClr>
                        </a:outerShdw>
                      </a:effectLst>
                    </a:rPr>
                    <a:t>Cronjob</a:t>
                  </a:r>
                  <a:br>
                    <a:rPr lang="es-ES" sz="1400" dirty="0">
                      <a:solidFill>
                        <a:schemeClr val="tx1"/>
                      </a:solidFill>
                      <a:effectLst>
                        <a:outerShdw blurRad="38100" dist="38100" dir="2700000" algn="tl">
                          <a:srgbClr val="000000">
                            <a:alpha val="43137"/>
                          </a:srgbClr>
                        </a:outerShdw>
                      </a:effectLst>
                    </a:rPr>
                  </a:br>
                  <a:r>
                    <a:rPr lang="es-ES" sz="1400" dirty="0">
                      <a:solidFill>
                        <a:schemeClr val="tx1"/>
                      </a:solidFill>
                      <a:effectLst>
                        <a:outerShdw blurRad="38100" dist="38100" dir="2700000" algn="tl">
                          <a:srgbClr val="000000">
                            <a:alpha val="43137"/>
                          </a:srgbClr>
                        </a:outerShdw>
                      </a:effectLst>
                    </a:rPr>
                    <a:t>poweronSleepedHosts</a:t>
                  </a:r>
                </a:p>
              </p:txBody>
            </p:sp>
          </p:grpSp>
        </p:grpSp>
        <p:pic>
          <p:nvPicPr>
            <p:cNvPr id="14" name="Gráfico 13" descr="Engranajes con relleno sólido">
              <a:extLst>
                <a:ext uri="{FF2B5EF4-FFF2-40B4-BE49-F238E27FC236}">
                  <a16:creationId xmlns:a16="http://schemas.microsoft.com/office/drawing/2014/main" id="{E972C870-5D9A-DE5B-5B8D-5D43EE1447A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510890" y="4882411"/>
              <a:ext cx="360000" cy="360000"/>
            </a:xfrm>
            <a:prstGeom prst="rect">
              <a:avLst/>
            </a:prstGeom>
          </p:spPr>
        </p:pic>
      </p:grpSp>
      <p:grpSp>
        <p:nvGrpSpPr>
          <p:cNvPr id="39" name="Grupo 38">
            <a:extLst>
              <a:ext uri="{FF2B5EF4-FFF2-40B4-BE49-F238E27FC236}">
                <a16:creationId xmlns:a16="http://schemas.microsoft.com/office/drawing/2014/main" id="{08800412-89A7-74C9-B62D-FB8E71D490FE}"/>
              </a:ext>
            </a:extLst>
          </p:cNvPr>
          <p:cNvGrpSpPr/>
          <p:nvPr/>
        </p:nvGrpSpPr>
        <p:grpSpPr>
          <a:xfrm>
            <a:off x="1174920" y="1962453"/>
            <a:ext cx="966960" cy="4287751"/>
            <a:chOff x="1174920" y="1962453"/>
            <a:chExt cx="966960" cy="4287751"/>
          </a:xfrm>
        </p:grpSpPr>
        <p:pic>
          <p:nvPicPr>
            <p:cNvPr id="33" name="Picture 2" descr="Sleep Mode Icons - Free SVG &amp; PNG Sleep Mode Images - Noun Project">
              <a:extLst>
                <a:ext uri="{FF2B5EF4-FFF2-40B4-BE49-F238E27FC236}">
                  <a16:creationId xmlns:a16="http://schemas.microsoft.com/office/drawing/2014/main" id="{A47773E2-E48B-7AC0-5BB0-1602BEB46D6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66694" y="2358693"/>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leep Mode Icons - Free SVG &amp; PNG Sleep Mode Images - Noun Project">
              <a:extLst>
                <a:ext uri="{FF2B5EF4-FFF2-40B4-BE49-F238E27FC236}">
                  <a16:creationId xmlns:a16="http://schemas.microsoft.com/office/drawing/2014/main" id="{3D808EB8-5DC0-7CFA-0F5D-6986C2C7CD1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33720" y="3597462"/>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leep Mode Icons - Free SVG &amp; PNG Sleep Mode Images - Noun Project">
              <a:extLst>
                <a:ext uri="{FF2B5EF4-FFF2-40B4-BE49-F238E27FC236}">
                  <a16:creationId xmlns:a16="http://schemas.microsoft.com/office/drawing/2014/main" id="{5E1B5AE2-A73A-B9C1-402E-7DE5A23B0FB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04330" y="6106204"/>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leep Mode Icons - Free SVG &amp; PNG Sleep Mode Images - Noun Project">
              <a:extLst>
                <a:ext uri="{FF2B5EF4-FFF2-40B4-BE49-F238E27FC236}">
                  <a16:creationId xmlns:a16="http://schemas.microsoft.com/office/drawing/2014/main" id="{9525791F-2BF5-9180-7085-07F2576EAFB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22294" y="1962453"/>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leep Mode Icons - Free SVG &amp; PNG Sleep Mode Images - Noun Project">
              <a:extLst>
                <a:ext uri="{FF2B5EF4-FFF2-40B4-BE49-F238E27FC236}">
                  <a16:creationId xmlns:a16="http://schemas.microsoft.com/office/drawing/2014/main" id="{1A284252-6072-3886-5499-62AA9B8AD2C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74920" y="4359462"/>
              <a:ext cx="144000" cy="144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leep Mode Icons - Free SVG &amp; PNG Sleep Mode Images - Noun Project">
              <a:extLst>
                <a:ext uri="{FF2B5EF4-FFF2-40B4-BE49-F238E27FC236}">
                  <a16:creationId xmlns:a16="http://schemas.microsoft.com/office/drawing/2014/main" id="{BF33B015-C196-17AD-FDC3-EF024B2F283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97880" y="5731062"/>
              <a:ext cx="144000" cy="14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09" name="Grupo 20608">
            <a:extLst>
              <a:ext uri="{FF2B5EF4-FFF2-40B4-BE49-F238E27FC236}">
                <a16:creationId xmlns:a16="http://schemas.microsoft.com/office/drawing/2014/main" id="{935A8DE0-B7E5-F37D-7FB4-39EA970CFEB9}"/>
              </a:ext>
            </a:extLst>
          </p:cNvPr>
          <p:cNvGrpSpPr/>
          <p:nvPr/>
        </p:nvGrpSpPr>
        <p:grpSpPr>
          <a:xfrm>
            <a:off x="1172380" y="1956103"/>
            <a:ext cx="963847" cy="4297020"/>
            <a:chOff x="1172380" y="1956103"/>
            <a:chExt cx="963847" cy="4297020"/>
          </a:xfrm>
        </p:grpSpPr>
        <p:pic>
          <p:nvPicPr>
            <p:cNvPr id="57" name="Gráfico 56" descr="Potencia contorno">
              <a:extLst>
                <a:ext uri="{FF2B5EF4-FFF2-40B4-BE49-F238E27FC236}">
                  <a16:creationId xmlns:a16="http://schemas.microsoft.com/office/drawing/2014/main" id="{19C82019-C182-6722-BD63-280A3CBD1FE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729508" y="1956103"/>
              <a:ext cx="144000" cy="144000"/>
            </a:xfrm>
            <a:prstGeom prst="rect">
              <a:avLst/>
            </a:prstGeom>
            <a:effectLst>
              <a:outerShdw blurRad="152400" dist="317500" dir="5400000" sx="90000" sy="-19000" rotWithShape="0">
                <a:prstClr val="black">
                  <a:alpha val="15000"/>
                </a:prstClr>
              </a:outerShdw>
            </a:effectLst>
          </p:spPr>
        </p:pic>
        <p:pic>
          <p:nvPicPr>
            <p:cNvPr id="59" name="Gráfico 58" descr="Potencia contorno">
              <a:extLst>
                <a:ext uri="{FF2B5EF4-FFF2-40B4-BE49-F238E27FC236}">
                  <a16:creationId xmlns:a16="http://schemas.microsoft.com/office/drawing/2014/main" id="{2D46B27E-768D-171A-430A-2A0CB36E5A5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368064" y="2353605"/>
              <a:ext cx="144000" cy="144000"/>
            </a:xfrm>
            <a:prstGeom prst="rect">
              <a:avLst/>
            </a:prstGeom>
          </p:spPr>
        </p:pic>
        <p:pic>
          <p:nvPicPr>
            <p:cNvPr id="60" name="Gráfico 59" descr="Potencia contorno">
              <a:extLst>
                <a:ext uri="{FF2B5EF4-FFF2-40B4-BE49-F238E27FC236}">
                  <a16:creationId xmlns:a16="http://schemas.microsoft.com/office/drawing/2014/main" id="{CEF503F8-1E3F-4A20-6B5C-F5563D9D27B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172380" y="4352558"/>
              <a:ext cx="144000" cy="144000"/>
            </a:xfrm>
            <a:prstGeom prst="rect">
              <a:avLst/>
            </a:prstGeom>
            <a:effectLst>
              <a:outerShdw blurRad="152400" dist="317500" dir="5400000" sx="90000" sy="-19000" rotWithShape="0">
                <a:prstClr val="black">
                  <a:alpha val="15000"/>
                </a:prstClr>
              </a:outerShdw>
            </a:effectLst>
          </p:spPr>
        </p:pic>
        <p:pic>
          <p:nvPicPr>
            <p:cNvPr id="61" name="Gráfico 60" descr="Potencia contorno">
              <a:extLst>
                <a:ext uri="{FF2B5EF4-FFF2-40B4-BE49-F238E27FC236}">
                  <a16:creationId xmlns:a16="http://schemas.microsoft.com/office/drawing/2014/main" id="{DF5135E2-7DBC-8F8D-7BA0-10E2052D6E5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729841" y="3593161"/>
              <a:ext cx="144000" cy="144000"/>
            </a:xfrm>
            <a:prstGeom prst="rect">
              <a:avLst/>
            </a:prstGeom>
          </p:spPr>
        </p:pic>
        <p:pic>
          <p:nvPicPr>
            <p:cNvPr id="62" name="Gráfico 61" descr="Potencia contorno">
              <a:extLst>
                <a:ext uri="{FF2B5EF4-FFF2-40B4-BE49-F238E27FC236}">
                  <a16:creationId xmlns:a16="http://schemas.microsoft.com/office/drawing/2014/main" id="{C098E3BC-5327-03B1-5B37-4093BB746CD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798179" y="6109123"/>
              <a:ext cx="144000" cy="144000"/>
            </a:xfrm>
            <a:prstGeom prst="rect">
              <a:avLst/>
            </a:prstGeom>
          </p:spPr>
        </p:pic>
        <p:pic>
          <p:nvPicPr>
            <p:cNvPr id="20608" name="Gráfico 20607" descr="Potencia contorno">
              <a:extLst>
                <a:ext uri="{FF2B5EF4-FFF2-40B4-BE49-F238E27FC236}">
                  <a16:creationId xmlns:a16="http://schemas.microsoft.com/office/drawing/2014/main" id="{2E434968-316B-315F-504A-F2E550BFFB9F}"/>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992227" y="5734426"/>
              <a:ext cx="144000" cy="144000"/>
            </a:xfrm>
            <a:prstGeom prst="rect">
              <a:avLst/>
            </a:prstGeom>
          </p:spPr>
        </p:pic>
      </p:grpSp>
    </p:spTree>
    <p:extLst>
      <p:ext uri="{BB962C8B-B14F-4D97-AF65-F5344CB8AC3E}">
        <p14:creationId xmlns:p14="http://schemas.microsoft.com/office/powerpoint/2010/main" val="357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childTnLst>
                          </p:cTn>
                        </p:par>
                        <p:par>
                          <p:cTn id="16" fill="hold">
                            <p:stCondLst>
                              <p:cond delay="500"/>
                            </p:stCondLst>
                            <p:childTnLst>
                              <p:par>
                                <p:cTn id="17" presetID="1" presetClass="entr" presetSubtype="0" fill="hold" nodeType="afterEffect">
                                  <p:stCondLst>
                                    <p:cond delay="1000"/>
                                  </p:stCondLst>
                                  <p:childTnLst>
                                    <p:set>
                                      <p:cBhvr>
                                        <p:cTn id="18" dur="1" fill="hold">
                                          <p:stCondLst>
                                            <p:cond delay="0"/>
                                          </p:stCondLst>
                                        </p:cTn>
                                        <p:tgtEl>
                                          <p:spTgt spid="20663"/>
                                        </p:tgtEl>
                                        <p:attrNameLst>
                                          <p:attrName>style.visibility</p:attrName>
                                        </p:attrNameLst>
                                      </p:cBhvr>
                                      <p:to>
                                        <p:strVal val="visible"/>
                                      </p:to>
                                    </p:set>
                                  </p:childTnLst>
                                </p:cTn>
                              </p:par>
                            </p:childTnLst>
                          </p:cTn>
                        </p:par>
                        <p:par>
                          <p:cTn id="19" fill="hold">
                            <p:stCondLst>
                              <p:cond delay="1500"/>
                            </p:stCondLst>
                            <p:childTnLst>
                              <p:par>
                                <p:cTn id="20" presetID="10" presetClass="exit" presetSubtype="0" fill="hold" nodeType="afterEffect">
                                  <p:stCondLst>
                                    <p:cond delay="50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childTnLst>
                          </p:cTn>
                        </p:par>
                        <p:par>
                          <p:cTn id="23" fill="hold">
                            <p:stCondLst>
                              <p:cond delay="2500"/>
                            </p:stCondLst>
                            <p:childTnLst>
                              <p:par>
                                <p:cTn id="24" presetID="10" presetClass="entr" presetSubtype="0" fill="hold" nodeType="afterEffect">
                                  <p:stCondLst>
                                    <p:cond delay="500"/>
                                  </p:stCondLst>
                                  <p:childTnLst>
                                    <p:set>
                                      <p:cBhvr>
                                        <p:cTn id="25" dur="1" fill="hold">
                                          <p:stCondLst>
                                            <p:cond delay="0"/>
                                          </p:stCondLst>
                                        </p:cTn>
                                        <p:tgtEl>
                                          <p:spTgt spid="20609"/>
                                        </p:tgtEl>
                                        <p:attrNameLst>
                                          <p:attrName>style.visibility</p:attrName>
                                        </p:attrNameLst>
                                      </p:cBhvr>
                                      <p:to>
                                        <p:strVal val="visible"/>
                                      </p:to>
                                    </p:set>
                                    <p:animEffect transition="in" filter="fade">
                                      <p:cBhvr>
                                        <p:cTn id="26" dur="500"/>
                                        <p:tgtEl>
                                          <p:spTgt spid="2060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ED2E67E-FFFE-AE32-8D4E-B6253B01A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791106"/>
            <a:ext cx="8748464" cy="4590222"/>
          </a:xfrm>
          <a:prstGeom prst="rect">
            <a:avLst/>
          </a:prstGeom>
        </p:spPr>
      </p:pic>
      <p:pic>
        <p:nvPicPr>
          <p:cNvPr id="5" name="Imagen 4">
            <a:extLst>
              <a:ext uri="{FF2B5EF4-FFF2-40B4-BE49-F238E27FC236}">
                <a16:creationId xmlns:a16="http://schemas.microsoft.com/office/drawing/2014/main" id="{EB750DB2-FA9F-8802-9240-63A30E09EBB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27750" y="2988040"/>
            <a:ext cx="3312000" cy="2700000"/>
          </a:xfrm>
          <a:prstGeom prst="rect">
            <a:avLst/>
          </a:prstGeom>
          <a:effectLst>
            <a:outerShdw blurRad="63500" sx="102000" sy="102000" algn="ctr" rotWithShape="0">
              <a:prstClr val="black">
                <a:alpha val="40000"/>
              </a:prstClr>
            </a:outerShdw>
          </a:effectLst>
        </p:spPr>
      </p:pic>
      <p:sp>
        <p:nvSpPr>
          <p:cNvPr id="7" name="Flecha: a la derecha 6">
            <a:extLst>
              <a:ext uri="{FF2B5EF4-FFF2-40B4-BE49-F238E27FC236}">
                <a16:creationId xmlns:a16="http://schemas.microsoft.com/office/drawing/2014/main" id="{D7845C07-8B20-DB78-5A39-A9D426F3E42F}"/>
              </a:ext>
            </a:extLst>
          </p:cNvPr>
          <p:cNvSpPr/>
          <p:nvPr/>
        </p:nvSpPr>
        <p:spPr>
          <a:xfrm>
            <a:off x="2439502" y="3068960"/>
            <a:ext cx="1152128" cy="432048"/>
          </a:xfrm>
          <a:prstGeom prst="rightArrow">
            <a:avLst>
              <a:gd name="adj1" fmla="val 46977"/>
              <a:gd name="adj2" fmla="val 45465"/>
            </a:avLst>
          </a:prstGeom>
          <a:scene3d>
            <a:camera prst="perspectiveHeroicExtremeLeftFacing"/>
            <a:lightRig rig="threePt" dir="t"/>
          </a:scene3d>
          <a:sp3d extrusionH="38100" contourW="19050">
            <a:bevelT w="19050" h="1905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4" name="Título 1">
            <a:extLst>
              <a:ext uri="{FF2B5EF4-FFF2-40B4-BE49-F238E27FC236}">
                <a16:creationId xmlns:a16="http://schemas.microsoft.com/office/drawing/2014/main" id="{375B68A3-9C10-DB09-5BFC-C0202D03CDCC}"/>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5.4.- Interfaz de administración de GREEN AULAS en GAIA.</a:t>
            </a:r>
          </a:p>
        </p:txBody>
      </p:sp>
    </p:spTree>
    <p:extLst>
      <p:ext uri="{BB962C8B-B14F-4D97-AF65-F5344CB8AC3E}">
        <p14:creationId xmlns:p14="http://schemas.microsoft.com/office/powerpoint/2010/main" val="232349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64AB305-6A90-4FDB-CC54-DBFC62CC5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6" y="1628800"/>
            <a:ext cx="8998645" cy="4680520"/>
          </a:xfrm>
          <a:prstGeom prst="rect">
            <a:avLst/>
          </a:prstGeom>
        </p:spPr>
      </p:pic>
      <p:sp>
        <p:nvSpPr>
          <p:cNvPr id="3" name="Título 1">
            <a:extLst>
              <a:ext uri="{FF2B5EF4-FFF2-40B4-BE49-F238E27FC236}">
                <a16:creationId xmlns:a16="http://schemas.microsoft.com/office/drawing/2014/main" id="{37BF4D60-480B-ED56-629D-AB958F5C1F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5.4.- Interfaz de administración de GREEN AULAS en GAIA.</a:t>
            </a:r>
          </a:p>
        </p:txBody>
      </p:sp>
    </p:spTree>
    <p:extLst>
      <p:ext uri="{BB962C8B-B14F-4D97-AF65-F5344CB8AC3E}">
        <p14:creationId xmlns:p14="http://schemas.microsoft.com/office/powerpoint/2010/main" val="384691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82960BB-74FB-435A-CB7F-771B1F28430F}"/>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6.- Análisis tras implantación de GREEN AULAS.</a:t>
            </a:r>
          </a:p>
        </p:txBody>
      </p:sp>
      <p:pic>
        <p:nvPicPr>
          <p:cNvPr id="3" name="Imagen 2">
            <a:extLst>
              <a:ext uri="{FF2B5EF4-FFF2-40B4-BE49-F238E27FC236}">
                <a16:creationId xmlns:a16="http://schemas.microsoft.com/office/drawing/2014/main" id="{F4992A86-726B-9F67-F85A-F227C23B0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96" y="1629696"/>
            <a:ext cx="8855207" cy="3598607"/>
          </a:xfrm>
          <a:prstGeom prst="rect">
            <a:avLst/>
          </a:prstGeom>
        </p:spPr>
      </p:pic>
      <p:pic>
        <p:nvPicPr>
          <p:cNvPr id="4" name="Imagen 1">
            <a:extLst>
              <a:ext uri="{FF2B5EF4-FFF2-40B4-BE49-F238E27FC236}">
                <a16:creationId xmlns:a16="http://schemas.microsoft.com/office/drawing/2014/main" id="{A251BBED-B228-AABD-8435-CAAADF062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7079" y="5316840"/>
            <a:ext cx="1522846" cy="1464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
            <a:extLst>
              <a:ext uri="{FF2B5EF4-FFF2-40B4-BE49-F238E27FC236}">
                <a16:creationId xmlns:a16="http://schemas.microsoft.com/office/drawing/2014/main" id="{2A1456BC-7DA3-F530-069F-C0A1A8CDF19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704778" y="5301500"/>
            <a:ext cx="1522846" cy="14649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DA56323E-DBDF-B534-0128-1BEA33B3C963}"/>
              </a:ext>
            </a:extLst>
          </p:cNvPr>
          <p:cNvSpPr/>
          <p:nvPr/>
        </p:nvSpPr>
        <p:spPr>
          <a:xfrm>
            <a:off x="4434348" y="1464959"/>
            <a:ext cx="4640826" cy="5316841"/>
          </a:xfrm>
          <a:prstGeom prst="rect">
            <a:avLst/>
          </a:prstGeom>
          <a:noFill/>
          <a:ln w="5715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0C25B719-7000-EA4D-B023-701DE85AD377}"/>
              </a:ext>
            </a:extLst>
          </p:cNvPr>
          <p:cNvSpPr/>
          <p:nvPr/>
        </p:nvSpPr>
        <p:spPr>
          <a:xfrm>
            <a:off x="96472" y="1464958"/>
            <a:ext cx="4262305" cy="531684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4" name="Imagen 13">
            <a:extLst>
              <a:ext uri="{FF2B5EF4-FFF2-40B4-BE49-F238E27FC236}">
                <a16:creationId xmlns:a16="http://schemas.microsoft.com/office/drawing/2014/main" id="{91ED4F42-BF7A-5232-DCD9-F78B14D988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5496" y="5316840"/>
            <a:ext cx="1434281" cy="1434281"/>
          </a:xfrm>
          <a:prstGeom prst="ellipse">
            <a:avLst/>
          </a:prstGeom>
          <a:ln>
            <a:noFill/>
          </a:ln>
          <a:effectLst>
            <a:softEdge rad="112500"/>
          </a:effectLst>
        </p:spPr>
      </p:pic>
      <p:pic>
        <p:nvPicPr>
          <p:cNvPr id="1034" name="Picture 10" descr="67.700+ Cruz Rojo Fotografías de stock, fotos e imágenes libres de derechos  - iStock">
            <a:extLst>
              <a:ext uri="{FF2B5EF4-FFF2-40B4-BE49-F238E27FC236}">
                <a16:creationId xmlns:a16="http://schemas.microsoft.com/office/drawing/2014/main" id="{855A2051-F418-F678-B457-48BEF1B904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9098" y="5393039"/>
            <a:ext cx="1268669" cy="12686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4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5298" name="Picture 4" descr="Imagen relacionada">
            <a:extLst>
              <a:ext uri="{FF2B5EF4-FFF2-40B4-BE49-F238E27FC236}">
                <a16:creationId xmlns:a16="http://schemas.microsoft.com/office/drawing/2014/main" id="{A5CBB392-345D-5021-D5DB-B703D7114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5" y="1196975"/>
            <a:ext cx="3749675"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21FF9C13-87B6-F5E8-86A8-5577E86C46A9}"/>
              </a:ext>
            </a:extLst>
          </p:cNvPr>
          <p:cNvSpPr txBox="1"/>
          <p:nvPr/>
        </p:nvSpPr>
        <p:spPr>
          <a:xfrm>
            <a:off x="5781675" y="5270500"/>
            <a:ext cx="2975495" cy="523220"/>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s-ES" sz="2800" dirty="0">
                <a:solidFill>
                  <a:prstClr val="white"/>
                </a:solidFill>
                <a:effectLst>
                  <a:outerShdw blurRad="38100" dist="38100" dir="2700000" algn="tl">
                    <a:srgbClr val="000000">
                      <a:alpha val="43137"/>
                    </a:srgbClr>
                  </a:outerShdw>
                </a:effectLst>
                <a:latin typeface="Arial Black" panose="020B0A04020102020204" pitchFamily="34" charset="0"/>
              </a:rPr>
              <a:t>7</a:t>
            </a:r>
            <a:r>
              <a:rPr kumimoji="0" lang="es-E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ＭＳ Ｐゴシック" panose="020B0600070205080204" pitchFamily="34" charset="-128"/>
                <a:cs typeface="+mn-cs"/>
              </a:rPr>
              <a:t>.- Cuestiones</a:t>
            </a:r>
          </a:p>
        </p:txBody>
      </p:sp>
      <p:sp>
        <p:nvSpPr>
          <p:cNvPr id="3" name="CuadroTexto 2">
            <a:extLst>
              <a:ext uri="{FF2B5EF4-FFF2-40B4-BE49-F238E27FC236}">
                <a16:creationId xmlns:a16="http://schemas.microsoft.com/office/drawing/2014/main" id="{6048ED67-8A28-D97E-784E-5373FB0842E6}"/>
              </a:ext>
            </a:extLst>
          </p:cNvPr>
          <p:cNvSpPr txBox="1"/>
          <p:nvPr/>
        </p:nvSpPr>
        <p:spPr>
          <a:xfrm>
            <a:off x="260555" y="417294"/>
            <a:ext cx="8299450" cy="861774"/>
          </a:xfrm>
          <a:prstGeom prst="rect">
            <a:avLst/>
          </a:prstGeom>
          <a:noFill/>
        </p:spPr>
        <p:txBody>
          <a:bodyPr wrap="square">
            <a:spAutoFit/>
          </a:bodyPr>
          <a:lstStyle/>
          <a:p>
            <a:pPr marL="0" marR="0" lvl="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ES" altLang="es-ES" sz="2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endParaRPr kumimoji="0" lang="es-ES_tradnl" altLang="es-ES" sz="2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CuadroTexto 3">
            <a:extLst>
              <a:ext uri="{FF2B5EF4-FFF2-40B4-BE49-F238E27FC236}">
                <a16:creationId xmlns:a16="http://schemas.microsoft.com/office/drawing/2014/main" id="{6997A032-B3BF-E6FA-6DB5-483F3C2CB2DF}"/>
              </a:ext>
            </a:extLst>
          </p:cNvPr>
          <p:cNvSpPr txBox="1"/>
          <p:nvPr/>
        </p:nvSpPr>
        <p:spPr>
          <a:xfrm>
            <a:off x="260555" y="5700610"/>
            <a:ext cx="3179075" cy="400110"/>
          </a:xfrm>
          <a:prstGeom prst="rect">
            <a:avLst/>
          </a:prstGeom>
          <a:noFill/>
        </p:spPr>
        <p:txBody>
          <a:bodyPr wrap="none">
            <a:spAutoFit/>
          </a:bodyPr>
          <a:lstStyle/>
          <a:p>
            <a:pPr>
              <a:defRPr/>
            </a:pPr>
            <a: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t>Jesús Valverde Ortega – jesus@um.es</a:t>
            </a:r>
            <a:b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br>
            <a:r>
              <a:rPr lang="es-ES" sz="1000" dirty="0">
                <a:solidFill>
                  <a:schemeClr val="bg1"/>
                </a:solidFill>
                <a:effectLst>
                  <a:outerShdw blurRad="38100" dist="38100" dir="2700000" algn="tl">
                    <a:srgbClr val="000000">
                      <a:alpha val="43137"/>
                    </a:srgbClr>
                  </a:outerShdw>
                </a:effectLst>
                <a:latin typeface="Arial Black" panose="020B0A04020102020204" pitchFamily="34" charset="0"/>
              </a:rPr>
              <a:t>Fernando Bermúdez Noguera – fbn1@um.es</a:t>
            </a:r>
          </a:p>
        </p:txBody>
      </p:sp>
      <p:pic>
        <p:nvPicPr>
          <p:cNvPr id="7" name="Imagen 1">
            <a:extLst>
              <a:ext uri="{FF2B5EF4-FFF2-40B4-BE49-F238E27FC236}">
                <a16:creationId xmlns:a16="http://schemas.microsoft.com/office/drawing/2014/main" id="{6FB9FDFC-002D-C198-157F-DC4DBD99E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912" y="4517610"/>
            <a:ext cx="1156827" cy="11128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2">
            <a:extLst>
              <a:ext uri="{FF2B5EF4-FFF2-40B4-BE49-F238E27FC236}">
                <a16:creationId xmlns:a16="http://schemas.microsoft.com/office/drawing/2014/main" id="{63A74314-65BD-2FD8-6386-567E2A782E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55" y="3946687"/>
            <a:ext cx="1890250" cy="17795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9" name="Grupo 8">
            <a:extLst>
              <a:ext uri="{FF2B5EF4-FFF2-40B4-BE49-F238E27FC236}">
                <a16:creationId xmlns:a16="http://schemas.microsoft.com/office/drawing/2014/main" id="{D4DAC769-B5ED-76D8-FB34-CB11F8334C73}"/>
              </a:ext>
            </a:extLst>
          </p:cNvPr>
          <p:cNvGrpSpPr/>
          <p:nvPr/>
        </p:nvGrpSpPr>
        <p:grpSpPr>
          <a:xfrm>
            <a:off x="565996" y="2556370"/>
            <a:ext cx="1584809" cy="1955082"/>
            <a:chOff x="4048010" y="1938042"/>
            <a:chExt cx="555250" cy="599134"/>
          </a:xfrm>
        </p:grpSpPr>
        <p:pic>
          <p:nvPicPr>
            <p:cNvPr id="10" name="Imagen 9" descr="Una captura de pantalla de un celular con la imagen de una caricatura&#10;&#10;Descripción generada automáticamente con confianza baja">
              <a:extLst>
                <a:ext uri="{FF2B5EF4-FFF2-40B4-BE49-F238E27FC236}">
                  <a16:creationId xmlns:a16="http://schemas.microsoft.com/office/drawing/2014/main" id="{5F4147B1-60A0-4B4B-5F76-143779514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5956" y="1938042"/>
              <a:ext cx="527304" cy="3808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Rectángulo 10">
              <a:extLst>
                <a:ext uri="{FF2B5EF4-FFF2-40B4-BE49-F238E27FC236}">
                  <a16:creationId xmlns:a16="http://schemas.microsoft.com/office/drawing/2014/main" id="{EDDD7157-48AB-32CB-AC1F-95E23DF4336C}"/>
                </a:ext>
              </a:extLst>
            </p:cNvPr>
            <p:cNvSpPr/>
            <p:nvPr/>
          </p:nvSpPr>
          <p:spPr>
            <a:xfrm>
              <a:off x="4048010" y="2321151"/>
              <a:ext cx="555250" cy="216025"/>
            </a:xfrm>
            <a:prstGeom prst="rect">
              <a:avLst/>
            </a:prstGeom>
            <a:noFill/>
          </p:spPr>
          <p:txBody>
            <a:bodyPr wrap="square" lIns="91440" tIns="45720" rIns="91440" bIns="45720">
              <a:normAutofit/>
            </a:bodyPr>
            <a:lstStyle/>
            <a:p>
              <a:pPr algn="ctr"/>
              <a:r>
                <a:rPr lang="es-ES" b="0" cap="none" spc="0" dirty="0">
                  <a:ln w="0"/>
                  <a:solidFill>
                    <a:schemeClr val="tx1"/>
                  </a:solidFill>
                  <a:effectLst>
                    <a:outerShdw blurRad="38100" dist="19050" dir="2700000" algn="tl" rotWithShape="0">
                      <a:schemeClr val="dk1">
                        <a:alpha val="40000"/>
                      </a:schemeClr>
                    </a:outerShdw>
                  </a:effectLst>
                </a:rPr>
                <a:t>GAIA</a:t>
              </a:r>
            </a:p>
          </p:txBody>
        </p:sp>
      </p:grpSp>
      <p:pic>
        <p:nvPicPr>
          <p:cNvPr id="1026" name="Picture 2" descr="Logo Espacios">
            <a:extLst>
              <a:ext uri="{FF2B5EF4-FFF2-40B4-BE49-F238E27FC236}">
                <a16:creationId xmlns:a16="http://schemas.microsoft.com/office/drawing/2014/main" id="{3FA19789-903F-A72F-25ED-178D08602D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326" y="1483141"/>
            <a:ext cx="2667000" cy="8572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extLst>
              <p:ext uri="{D42A27DB-BD31-4B8C-83A1-F6EECF244321}">
                <p14:modId xmlns:p14="http://schemas.microsoft.com/office/powerpoint/2010/main" val="2027621364"/>
              </p:ext>
            </p:extLst>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dirty="0">
                <a:solidFill>
                  <a:schemeClr val="bg1"/>
                </a:solidFill>
                <a:ea typeface="ＭＳ Ｐゴシック" panose="020B0600070205080204" pitchFamily="34" charset="-128"/>
              </a:rPr>
            </a:br>
            <a:r>
              <a:rPr lang="es-ES_tradnl" altLang="es-ES" sz="16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1026" name="Picture 2" descr="Logo Espacios">
            <a:extLst>
              <a:ext uri="{FF2B5EF4-FFF2-40B4-BE49-F238E27FC236}">
                <a16:creationId xmlns:a16="http://schemas.microsoft.com/office/drawing/2014/main" id="{0017C497-34CE-3AED-8160-60E5F1D75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044" y="3429000"/>
            <a:ext cx="4381911" cy="140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9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2" name="Imagen 1">
            <a:extLst>
              <a:ext uri="{FF2B5EF4-FFF2-40B4-BE49-F238E27FC236}">
                <a16:creationId xmlns:a16="http://schemas.microsoft.com/office/drawing/2014/main" id="{D1B76A52-59A3-4A6B-FF19-5162A9153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70" y="1397285"/>
            <a:ext cx="8856984" cy="5384515"/>
          </a:xfrm>
          <a:prstGeom prst="rect">
            <a:avLst/>
          </a:prstGeom>
        </p:spPr>
      </p:pic>
    </p:spTree>
    <p:extLst>
      <p:ext uri="{BB962C8B-B14F-4D97-AF65-F5344CB8AC3E}">
        <p14:creationId xmlns:p14="http://schemas.microsoft.com/office/powerpoint/2010/main" val="405688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1026" name="Picture 2" descr="Logo Espacios">
            <a:extLst>
              <a:ext uri="{FF2B5EF4-FFF2-40B4-BE49-F238E27FC236}">
                <a16:creationId xmlns:a16="http://schemas.microsoft.com/office/drawing/2014/main" id="{0017C497-34CE-3AED-8160-60E5F1D75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044" y="3429000"/>
            <a:ext cx="4381911" cy="1408471"/>
          </a:xfrm>
          <a:prstGeom prst="rect">
            <a:avLst/>
          </a:prstGeom>
          <a:noFill/>
          <a:extLst>
            <a:ext uri="{909E8E84-426E-40DD-AFC4-6F175D3DCCD1}">
              <a14:hiddenFill xmlns:a14="http://schemas.microsoft.com/office/drawing/2010/main">
                <a:solidFill>
                  <a:srgbClr val="FFFFFF"/>
                </a:solidFill>
              </a14:hiddenFill>
            </a:ext>
          </a:extLst>
        </p:spPr>
      </p:pic>
      <p:sp>
        <p:nvSpPr>
          <p:cNvPr id="17" name="Bocadillo: ovalado 16">
            <a:extLst>
              <a:ext uri="{FF2B5EF4-FFF2-40B4-BE49-F238E27FC236}">
                <a16:creationId xmlns:a16="http://schemas.microsoft.com/office/drawing/2014/main" id="{DCB20275-85AF-1108-1DC3-06E5AE5C47A5}"/>
              </a:ext>
            </a:extLst>
          </p:cNvPr>
          <p:cNvSpPr/>
          <p:nvPr/>
        </p:nvSpPr>
        <p:spPr>
          <a:xfrm>
            <a:off x="270131" y="1417682"/>
            <a:ext cx="4001934" cy="2011318"/>
          </a:xfrm>
          <a:prstGeom prst="wedgeEllipseCallout">
            <a:avLst>
              <a:gd name="adj1" fmla="val 40074"/>
              <a:gd name="adj2" fmla="val 65988"/>
            </a:avLst>
          </a:prstGeom>
          <a:blipFill>
            <a:blip r:embed="rId6">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7456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2" name="Imagen 1">
            <a:extLst>
              <a:ext uri="{FF2B5EF4-FFF2-40B4-BE49-F238E27FC236}">
                <a16:creationId xmlns:a16="http://schemas.microsoft.com/office/drawing/2014/main" id="{81C85236-4165-3334-EF7A-EEDDD48134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769" y="1342898"/>
            <a:ext cx="8856985" cy="5384514"/>
          </a:xfrm>
          <a:prstGeom prst="rect">
            <a:avLst/>
          </a:prstGeom>
        </p:spPr>
      </p:pic>
    </p:spTree>
    <p:extLst>
      <p:ext uri="{BB962C8B-B14F-4D97-AF65-F5344CB8AC3E}">
        <p14:creationId xmlns:p14="http://schemas.microsoft.com/office/powerpoint/2010/main" val="39043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1026" name="Picture 2" descr="Logo Espacios">
            <a:extLst>
              <a:ext uri="{FF2B5EF4-FFF2-40B4-BE49-F238E27FC236}">
                <a16:creationId xmlns:a16="http://schemas.microsoft.com/office/drawing/2014/main" id="{0017C497-34CE-3AED-8160-60E5F1D75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044" y="3429000"/>
            <a:ext cx="4381911" cy="1408471"/>
          </a:xfrm>
          <a:prstGeom prst="rect">
            <a:avLst/>
          </a:prstGeom>
          <a:noFill/>
          <a:extLst>
            <a:ext uri="{909E8E84-426E-40DD-AFC4-6F175D3DCCD1}">
              <a14:hiddenFill xmlns:a14="http://schemas.microsoft.com/office/drawing/2010/main">
                <a:solidFill>
                  <a:srgbClr val="FFFFFF"/>
                </a:solidFill>
              </a14:hiddenFill>
            </a:ext>
          </a:extLst>
        </p:spPr>
      </p:pic>
      <p:sp>
        <p:nvSpPr>
          <p:cNvPr id="14" name="Bocadillo: ovalado 13">
            <a:extLst>
              <a:ext uri="{FF2B5EF4-FFF2-40B4-BE49-F238E27FC236}">
                <a16:creationId xmlns:a16="http://schemas.microsoft.com/office/drawing/2014/main" id="{BBD55464-5D66-E7C2-F4D3-A45FF8A3F62C}"/>
              </a:ext>
            </a:extLst>
          </p:cNvPr>
          <p:cNvSpPr/>
          <p:nvPr/>
        </p:nvSpPr>
        <p:spPr>
          <a:xfrm>
            <a:off x="5018958" y="1368557"/>
            <a:ext cx="4001934" cy="2042651"/>
          </a:xfrm>
          <a:prstGeom prst="wedgeEllipseCallout">
            <a:avLst>
              <a:gd name="adj1" fmla="val -40421"/>
              <a:gd name="adj2" fmla="val 63968"/>
            </a:avLst>
          </a:prstGeom>
          <a:blipFill>
            <a:blip r:embed="rId6">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Bocadillo: ovalado 16">
            <a:extLst>
              <a:ext uri="{FF2B5EF4-FFF2-40B4-BE49-F238E27FC236}">
                <a16:creationId xmlns:a16="http://schemas.microsoft.com/office/drawing/2014/main" id="{DCB20275-85AF-1108-1DC3-06E5AE5C47A5}"/>
              </a:ext>
            </a:extLst>
          </p:cNvPr>
          <p:cNvSpPr/>
          <p:nvPr/>
        </p:nvSpPr>
        <p:spPr>
          <a:xfrm>
            <a:off x="270131" y="1417682"/>
            <a:ext cx="4001934" cy="2011318"/>
          </a:xfrm>
          <a:prstGeom prst="wedgeEllipseCallout">
            <a:avLst>
              <a:gd name="adj1" fmla="val 40074"/>
              <a:gd name="adj2" fmla="val 65988"/>
            </a:avLst>
          </a:prstGeom>
          <a:blipFill>
            <a:blip r:embed="rId7">
              <a:extLst>
                <a:ext uri="{28A0092B-C50C-407E-A947-70E740481C1C}">
                  <a14:useLocalDpi xmlns:a14="http://schemas.microsoft.com/office/drawing/2010/main" val="0"/>
                </a:ext>
              </a:extLst>
            </a:blip>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5166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3961083-2754-F5E8-2E1E-2038469F2AD3}"/>
              </a:ext>
            </a:extLst>
          </p:cNvPr>
          <p:cNvGraphicFramePr>
            <a:graphicFrameLocks/>
          </p:cNvGraphicFramePr>
          <p:nvPr/>
        </p:nvGraphicFramePr>
        <p:xfrm>
          <a:off x="356493" y="3259081"/>
          <a:ext cx="8856984" cy="3884669"/>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1">
            <a:extLst>
              <a:ext uri="{FF2B5EF4-FFF2-40B4-BE49-F238E27FC236}">
                <a16:creationId xmlns:a16="http://schemas.microsoft.com/office/drawing/2014/main" id="{A27D29F4-BF97-FDE6-DC18-16D95B6AD2E3}"/>
              </a:ext>
            </a:extLst>
          </p:cNvPr>
          <p:cNvSpPr>
            <a:spLocks noGrp="1"/>
          </p:cNvSpPr>
          <p:nvPr>
            <p:ph type="title"/>
          </p:nvPr>
        </p:nvSpPr>
        <p:spPr>
          <a:xfrm>
            <a:off x="107950" y="76200"/>
            <a:ext cx="6911975" cy="1143000"/>
          </a:xfrm>
        </p:spPr>
        <p:txBody>
          <a:bodyPr/>
          <a:lstStyle/>
          <a:p>
            <a:pPr algn="l" eaLnBrk="1" hangingPunct="1"/>
            <a:r>
              <a:rPr lang="es-ES" altLang="es-ES" sz="1800" b="1">
                <a:solidFill>
                  <a:schemeClr val="bg1"/>
                </a:solidFill>
                <a:latin typeface="Arial" panose="020B0604020202020204" pitchFamily="34" charset="0"/>
                <a:ea typeface="ＭＳ Ｐゴシック" panose="020B0600070205080204" pitchFamily="34" charset="-128"/>
                <a:cs typeface="Arial" panose="020B0604020202020204" pitchFamily="34" charset="0"/>
              </a:rPr>
              <a:t>GREEN AULAS (Eficiencia en el consumo energético de las aulas de la Universidad de Murcia)</a:t>
            </a:r>
            <a:br>
              <a:rPr lang="es-ES" altLang="es-ES" sz="1800" b="1">
                <a:solidFill>
                  <a:schemeClr val="bg1"/>
                </a:solidFill>
                <a:ea typeface="ＭＳ Ｐゴシック" panose="020B0600070205080204" pitchFamily="34" charset="-128"/>
              </a:rPr>
            </a:br>
            <a:r>
              <a:rPr lang="es-ES_tradnl" altLang="es-ES" sz="160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rPr>
              <a:t>2.- Gestión del uso de las aulas de informática: ESPACIOS</a:t>
            </a:r>
          </a:p>
        </p:txBody>
      </p:sp>
      <p:pic>
        <p:nvPicPr>
          <p:cNvPr id="2" name="Imagen 1">
            <a:extLst>
              <a:ext uri="{FF2B5EF4-FFF2-40B4-BE49-F238E27FC236}">
                <a16:creationId xmlns:a16="http://schemas.microsoft.com/office/drawing/2014/main" id="{F04C7506-6D3B-9CA9-66AD-4B9BFE8F6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019" y="1379439"/>
            <a:ext cx="8856986" cy="5402360"/>
          </a:xfrm>
          <a:prstGeom prst="rect">
            <a:avLst/>
          </a:prstGeom>
        </p:spPr>
      </p:pic>
    </p:spTree>
    <p:extLst>
      <p:ext uri="{BB962C8B-B14F-4D97-AF65-F5344CB8AC3E}">
        <p14:creationId xmlns:p14="http://schemas.microsoft.com/office/powerpoint/2010/main" val="2313104972"/>
      </p:ext>
    </p:extLst>
  </p:cSld>
  <p:clrMapOvr>
    <a:masterClrMapping/>
  </p:clrMapOvr>
</p:sld>
</file>

<file path=ppt/theme/theme1.xml><?xml version="1.0" encoding="utf-8"?>
<a:theme xmlns:a="http://schemas.openxmlformats.org/drawingml/2006/main" name="Plantilla_presentac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ntilla_presentac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lantilla_presentac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lantilla_presentac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lantilla_presentac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d1e90a-cbe4-42d8-8eb6-50b93f35c0f8" xsi:nil="true"/>
    <lcf76f155ced4ddcb4097134ff3c332f xmlns="d2b28fc4-21ef-47eb-87b5-d2ce44e06b0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598D49618871441802E9D69B0D129D1" ma:contentTypeVersion="12" ma:contentTypeDescription="Crear nuevo documento." ma:contentTypeScope="" ma:versionID="82f202d9dac278612ab03d9dc0a0a926">
  <xsd:schema xmlns:xsd="http://www.w3.org/2001/XMLSchema" xmlns:xs="http://www.w3.org/2001/XMLSchema" xmlns:p="http://schemas.microsoft.com/office/2006/metadata/properties" xmlns:ns2="ef341c1d-e266-44b7-a6e4-ffc2bbea272f" xmlns:ns3="d2b28fc4-21ef-47eb-87b5-d2ce44e06b09" xmlns:ns4="abd1e90a-cbe4-42d8-8eb6-50b93f35c0f8" targetNamespace="http://schemas.microsoft.com/office/2006/metadata/properties" ma:root="true" ma:fieldsID="d7be2c95e3b37008e2d8b84d6bb26a83" ns2:_="" ns3:_="" ns4:_="">
    <xsd:import namespace="ef341c1d-e266-44b7-a6e4-ffc2bbea272f"/>
    <xsd:import namespace="d2b28fc4-21ef-47eb-87b5-d2ce44e06b09"/>
    <xsd:import namespace="abd1e90a-cbe4-42d8-8eb6-50b93f35c0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1c1d-e266-44b7-a6e4-ffc2bbea272f"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b28fc4-21ef-47eb-87b5-d2ce44e06b0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36d6cda-3353-4fe8-b266-5b7f4d6b032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d1e90a-cbe4-42d8-8eb6-50b93f35c0f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c11676a-3759-40b7-9bd4-50785d5766b1}" ma:internalName="TaxCatchAll" ma:showField="CatchAllData" ma:web="abd1e90a-cbe4-42d8-8eb6-50b93f35c0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E0F5A8-0359-474E-9935-CE486A9A88FF}">
  <ds:schemaRefs>
    <ds:schemaRef ds:uri="http://schemas.microsoft.com/sharepoint/v3/contenttype/forms"/>
  </ds:schemaRefs>
</ds:datastoreItem>
</file>

<file path=customXml/itemProps2.xml><?xml version="1.0" encoding="utf-8"?>
<ds:datastoreItem xmlns:ds="http://schemas.openxmlformats.org/officeDocument/2006/customXml" ds:itemID="{17F2AB16-369C-4899-90B1-FB3072FD9577}">
  <ds:schemaRefs>
    <ds:schemaRef ds:uri="abd1e90a-cbe4-42d8-8eb6-50b93f35c0f8"/>
    <ds:schemaRef ds:uri="d2b28fc4-21ef-47eb-87b5-d2ce44e06b0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A075F4-252B-4374-8462-420C71CE99B4}">
  <ds:schemaRefs>
    <ds:schemaRef ds:uri="abd1e90a-cbe4-42d8-8eb6-50b93f35c0f8"/>
    <ds:schemaRef ds:uri="d2b28fc4-21ef-47eb-87b5-d2ce44e06b09"/>
    <ds:schemaRef ds:uri="ef341c1d-e266-44b7-a6e4-ffc2bbea27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Plantilla_presentacion (1)</Template>
  <TotalTime>2134</TotalTime>
  <Words>2068</Words>
  <Application>Microsoft Office PowerPoint</Application>
  <PresentationFormat>Presentación en pantalla (4:3)</PresentationFormat>
  <Paragraphs>255</Paragraphs>
  <Slides>34</Slides>
  <Notes>17</Notes>
  <HiddenSlides>0</HiddenSlides>
  <MMClips>0</MMClips>
  <ScaleCrop>false</ScaleCrop>
  <HeadingPairs>
    <vt:vector size="4" baseType="variant">
      <vt:variant>
        <vt:lpstr>Tema</vt:lpstr>
      </vt:variant>
      <vt:variant>
        <vt:i4>5</vt:i4>
      </vt:variant>
      <vt:variant>
        <vt:lpstr>Títulos de diapositiva</vt:lpstr>
      </vt:variant>
      <vt:variant>
        <vt:i4>34</vt:i4>
      </vt:variant>
    </vt:vector>
  </HeadingPairs>
  <TitlesOfParts>
    <vt:vector size="39" baseType="lpstr">
      <vt:lpstr>Plantilla_presentacion (1)</vt:lpstr>
      <vt:lpstr>1_Plantilla_presentacion (1)</vt:lpstr>
      <vt:lpstr>2_Plantilla_presentacion (1)</vt:lpstr>
      <vt:lpstr>3_Plantilla_presentacion (1)</vt:lpstr>
      <vt:lpstr>4_Plantilla_presentacion (1)</vt:lpstr>
      <vt:lpstr>Presentación de PowerPoint</vt:lpstr>
      <vt:lpstr>GREEN AULAS (Eficiencia en el consumo energético de las aulas de la Universidad de Murcia) Índice</vt:lpstr>
      <vt:lpstr>GREEN AULAS (Eficiencia en el consumo energético de las aulas de la Universidad de Murcia) 1.- Ecosistema de las aulas de informática de la Universidad de Murcia</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2.- Gestión del uso de las aulas de informática: ESPACIOS</vt:lpstr>
      <vt:lpstr>GREEN AULAS (Eficiencia en el consumo energético de las aulas de la Universidad de Murcia) 3.- GAIA (Gestión Avanzada e Integrada de Aulas)</vt:lpstr>
      <vt:lpstr>GREEN AULAS (Eficiencia en el consumo energético de las aulas de la Universidad de Murcia) 3.- GAIA (Gestión Avanzada e Integrada de Aulas)</vt:lpstr>
      <vt:lpstr>GREEN AULAS (Eficiencia en el consumo energético de las aulas de la Universidad de Murcia) 4.- Análisis del consumo energético en las aulas de informática.</vt:lpstr>
      <vt:lpstr>GREEN AULAS (Eficiencia en el consumo energético de las aulas de la Universidad de Murcia) 4.- Análisis del consumo energético en las aulas de informática.</vt:lpstr>
      <vt:lpstr>GREEN AULAS (Eficiencia en el consumo energético de las aulas de la Universidad de Murcia) 4.- Análisis del consumo energético en las aulas de informática.</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 El desafío de optimizar el consumo energético en las aulas de informática (GREEN AULAS)</vt:lpstr>
      <vt:lpstr>GREEN AULAS (Eficiencia en el consumo energético de las aulas de la Universidad de Murcia) 5.1.- Funcionamiento del sistema</vt:lpstr>
      <vt:lpstr>GREEN AULAS (Eficiencia en el consumo energético de las aulas de la Universidad de Murcia) 5.2.- Lógica de control de estados</vt:lpstr>
      <vt:lpstr>GREEN AULAS (Eficiencia en el consumo energético de las aulas de la Universidad de Murcia) 5.3.- Registro  de estados</vt:lpstr>
      <vt:lpstr>GREEN AULAS (Eficiencia en el consumo energético de las aulas de la Universidad de Murcia) 5.4.- Clientes Linux y Windows</vt:lpstr>
      <vt:lpstr>GREEN AULAS (Eficiencia en el consumo energético de las aulas de la Universidad de Murcia) 5.4.- Corrección estados GreenAulasPowerON</vt:lpstr>
      <vt:lpstr>GREEN AULAS (Eficiencia en el consumo energético de las aulas de la Universidad de Murcia) 5.5.- Apagar equipos en estado GreenAulasSleep</vt:lpstr>
      <vt:lpstr>GREEN AULAS (Eficiencia en el consumo energético de las aulas de la Universidad de Murcia) 5.4.- Interfaz de administración de GREEN AULAS en GAIA.</vt:lpstr>
      <vt:lpstr>GREEN AULAS (Eficiencia en el consumo energético de las aulas de la Universidad de Murcia) 5.4.- Interfaz de administración de GREEN AULAS en GAIA.</vt:lpstr>
      <vt:lpstr>GREEN AULAS (Eficiencia en el consumo energético de las aulas de la Universidad de Murcia) 6.- Análisis tras implantación de GREEN AULAS.</vt:lpstr>
      <vt:lpstr>Presentación de PowerPoint</vt:lpstr>
    </vt:vector>
  </TitlesOfParts>
  <Company>Dark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cvicente</dc:creator>
  <cp:lastModifiedBy>FERNANDO BERMUDEZ NOGUERA</cp:lastModifiedBy>
  <cp:revision>3</cp:revision>
  <dcterms:created xsi:type="dcterms:W3CDTF">2017-01-09T09:49:47Z</dcterms:created>
  <dcterms:modified xsi:type="dcterms:W3CDTF">2023-06-14T07:32:15Z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0x0101000598D49618871441802E9D69B0D129D1</vt:lpwstr>
  </property>
</Properties>
</file>