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5" r:id="rId2"/>
    <p:sldId id="333" r:id="rId3"/>
    <p:sldId id="337" r:id="rId4"/>
    <p:sldId id="313" r:id="rId5"/>
    <p:sldId id="338" r:id="rId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48" autoAdjust="0"/>
  </p:normalViewPr>
  <p:slideViewPr>
    <p:cSldViewPr snapToGrid="0" snapToObjects="1">
      <p:cViewPr varScale="1">
        <p:scale>
          <a:sx n="68" d="100"/>
          <a:sy n="68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08/06/15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36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08/06/15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1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</a:t>
            </a:r>
            <a:r>
              <a:rPr lang="es-ES" baseline="0" dirty="0" smtClean="0"/>
              <a:t> recogen comentarios y sugerencias de los participantes en cuando a logística y </a:t>
            </a:r>
            <a:r>
              <a:rPr lang="es-ES" baseline="0" dirty="0" smtClean="0"/>
              <a:t>preparaci</a:t>
            </a:r>
            <a:r>
              <a:rPr lang="es-ES" baseline="0" dirty="0" smtClean="0"/>
              <a:t>ó</a:t>
            </a:r>
            <a:r>
              <a:rPr lang="es-ES" baseline="0" dirty="0" smtClean="0"/>
              <a:t>n </a:t>
            </a:r>
            <a:r>
              <a:rPr lang="es-ES" baseline="0" dirty="0" smtClean="0"/>
              <a:t>del Foro, aspectos que se intentaron cuidar al máximo detalle.</a:t>
            </a:r>
          </a:p>
          <a:p>
            <a:r>
              <a:rPr lang="es-ES" baseline="0" dirty="0" smtClean="0"/>
              <a:t>Por un lado es muy importante la disposición de los asistentes y la preparación del evento para que sea muy participativo, dinámico y de interés para el público. </a:t>
            </a:r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Así </a:t>
            </a:r>
            <a:r>
              <a:rPr lang="es-ES" baseline="0" dirty="0" smtClean="0"/>
              <a:t>mismo y según los comentarios recibidos, la sala </a:t>
            </a:r>
            <a:r>
              <a:rPr lang="es-ES" baseline="0" dirty="0" smtClean="0"/>
              <a:t>favoreci</a:t>
            </a:r>
            <a:r>
              <a:rPr lang="es-ES" baseline="0" dirty="0" smtClean="0"/>
              <a:t>ó</a:t>
            </a:r>
            <a:r>
              <a:rPr lang="es-ES" baseline="0" dirty="0" smtClean="0"/>
              <a:t> </a:t>
            </a:r>
            <a:r>
              <a:rPr lang="es-ES" baseline="0" dirty="0" smtClean="0"/>
              <a:t>dicha </a:t>
            </a:r>
            <a:r>
              <a:rPr lang="es-ES" baseline="0" dirty="0" smtClean="0"/>
              <a:t>participación. (Esto no depende de RedIRIS sino de la Instituci</a:t>
            </a:r>
            <a:r>
              <a:rPr lang="es-ES" baseline="0" dirty="0" smtClean="0"/>
              <a:t>ón que aloja el evento)</a:t>
            </a:r>
          </a:p>
          <a:p>
            <a:endParaRPr lang="es-E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Utilizar micrófonos ambiente para fomentar la participación en lugar del típico micrófono que se va cambiando de mano (no depende de RedIRIS)</a:t>
            </a:r>
          </a:p>
          <a:p>
            <a:endParaRPr lang="es-ES" baseline="0" dirty="0" smtClean="0"/>
          </a:p>
          <a:p>
            <a:r>
              <a:rPr lang="es-ES" baseline="0" dirty="0" smtClean="0"/>
              <a:t>Acerca </a:t>
            </a:r>
            <a:r>
              <a:rPr lang="es-ES" baseline="0" dirty="0" smtClean="0"/>
              <a:t>de la </a:t>
            </a:r>
            <a:r>
              <a:rPr lang="es-ES" baseline="0" dirty="0" smtClean="0"/>
              <a:t>gestión </a:t>
            </a:r>
            <a:r>
              <a:rPr lang="es-ES" baseline="0" dirty="0" smtClean="0"/>
              <a:t>del tiempo, </a:t>
            </a:r>
            <a:r>
              <a:rPr lang="es-ES" baseline="0" dirty="0" smtClean="0"/>
              <a:t>quizás </a:t>
            </a:r>
            <a:r>
              <a:rPr lang="es-ES" baseline="0" dirty="0" smtClean="0"/>
              <a:t>controlar las ponencias para dejar </a:t>
            </a:r>
            <a:r>
              <a:rPr lang="es-ES" baseline="0" dirty="0" smtClean="0"/>
              <a:t>m</a:t>
            </a:r>
            <a:r>
              <a:rPr lang="es-ES" baseline="0" dirty="0" smtClean="0"/>
              <a:t>á</a:t>
            </a:r>
            <a:r>
              <a:rPr lang="es-ES" baseline="0" dirty="0" smtClean="0"/>
              <a:t>s </a:t>
            </a:r>
            <a:r>
              <a:rPr lang="es-ES" baseline="0" dirty="0" smtClean="0"/>
              <a:t>tiempo al </a:t>
            </a:r>
            <a:r>
              <a:rPr lang="es-ES" baseline="0" dirty="0" smtClean="0"/>
              <a:t>debate. Formato de charlas MUY cortas “menos 20 minutos” para fomentar DEBATE.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Rebajar </a:t>
            </a:r>
            <a:r>
              <a:rPr lang="es-ES" baseline="0" dirty="0" smtClean="0"/>
              <a:t>un poco la densidad de contenidos. En cualquier caso y al ser el primer Foro, se </a:t>
            </a:r>
            <a:r>
              <a:rPr lang="es-ES" baseline="0" dirty="0" smtClean="0"/>
              <a:t>busc</a:t>
            </a:r>
            <a:r>
              <a:rPr lang="es-ES" baseline="0" dirty="0" smtClean="0"/>
              <a:t>ó</a:t>
            </a:r>
            <a:r>
              <a:rPr lang="es-ES" baseline="0" dirty="0" smtClean="0"/>
              <a:t> </a:t>
            </a:r>
            <a:r>
              <a:rPr lang="es-ES" baseline="0" dirty="0" smtClean="0"/>
              <a:t>un abanico de contenidos muy amplio, de cara a detectar los temas de </a:t>
            </a:r>
            <a:r>
              <a:rPr lang="es-ES" baseline="0" dirty="0" smtClean="0"/>
              <a:t>preocupación </a:t>
            </a:r>
            <a:r>
              <a:rPr lang="es-ES" baseline="0" dirty="0" smtClean="0"/>
              <a:t>y </a:t>
            </a:r>
            <a:r>
              <a:rPr lang="es-ES" baseline="0" dirty="0" smtClean="0"/>
              <a:t>m</a:t>
            </a:r>
            <a:r>
              <a:rPr lang="es-ES" baseline="0" dirty="0" smtClean="0"/>
              <a:t>á</a:t>
            </a:r>
            <a:r>
              <a:rPr lang="es-ES" baseline="0" dirty="0" smtClean="0"/>
              <a:t>s interés </a:t>
            </a:r>
            <a:r>
              <a:rPr lang="es-ES" baseline="0" dirty="0" smtClean="0"/>
              <a:t>de las </a:t>
            </a:r>
            <a:r>
              <a:rPr lang="es-ES" baseline="0" dirty="0" smtClean="0"/>
              <a:t>instituciones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62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 </a:t>
            </a:r>
            <a:r>
              <a:rPr lang="es-ES" dirty="0" smtClean="0"/>
              <a:t>plante</a:t>
            </a:r>
            <a:r>
              <a:rPr lang="es-ES" dirty="0" smtClean="0"/>
              <a:t>ó</a:t>
            </a:r>
            <a:r>
              <a:rPr lang="es-ES" dirty="0" smtClean="0"/>
              <a:t> </a:t>
            </a:r>
            <a:r>
              <a:rPr lang="es-ES" dirty="0" smtClean="0"/>
              <a:t>el foro englobado en tres bloques:</a:t>
            </a:r>
            <a:r>
              <a:rPr lang="es-ES" baseline="0" dirty="0" smtClean="0"/>
              <a:t> infraestructuras (incluyendo problemas asociados al rendimiento), </a:t>
            </a:r>
            <a:r>
              <a:rPr lang="es-ES" baseline="0" dirty="0" smtClean="0"/>
              <a:t>monitorizaci</a:t>
            </a:r>
            <a:r>
              <a:rPr lang="es-ES" baseline="0" dirty="0" smtClean="0"/>
              <a:t>ó</a:t>
            </a:r>
            <a:r>
              <a:rPr lang="es-ES" baseline="0" dirty="0" smtClean="0"/>
              <a:t>n </a:t>
            </a:r>
            <a:r>
              <a:rPr lang="es-ES" baseline="0" dirty="0" smtClean="0"/>
              <a:t>y control y </a:t>
            </a:r>
            <a:r>
              <a:rPr lang="es-ES" baseline="0" dirty="0" smtClean="0"/>
              <a:t>contratación. </a:t>
            </a:r>
            <a:r>
              <a:rPr lang="es-ES" baseline="0" dirty="0" smtClean="0"/>
              <a:t>De ellos, los temas en concreto que se trataron fueron los indicados arriba.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Respecto </a:t>
            </a:r>
            <a:r>
              <a:rPr lang="es-ES" baseline="0" dirty="0" smtClean="0"/>
              <a:t>a </a:t>
            </a:r>
            <a:r>
              <a:rPr lang="es-ES" baseline="0" dirty="0" smtClean="0"/>
              <a:t>monitorizaci</a:t>
            </a:r>
            <a:r>
              <a:rPr lang="es-ES" baseline="0" dirty="0" smtClean="0"/>
              <a:t>ó</a:t>
            </a:r>
            <a:r>
              <a:rPr lang="es-ES" baseline="0" dirty="0" smtClean="0"/>
              <a:t>n </a:t>
            </a:r>
            <a:r>
              <a:rPr lang="es-ES" baseline="0" dirty="0" smtClean="0"/>
              <a:t>y control se explicaron diversas soluciones que emplean los centros e instituciones en cuanto a </a:t>
            </a:r>
            <a:r>
              <a:rPr lang="es-ES" baseline="0" dirty="0" smtClean="0"/>
              <a:t>gestión </a:t>
            </a:r>
            <a:r>
              <a:rPr lang="es-ES" baseline="0" dirty="0" smtClean="0"/>
              <a:t>de infraestructuras; es un tema que parece bastante trabajado y sin inquietudes relevantes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Respecto al bloque de infraestructuras, resultaron de especial </a:t>
            </a:r>
            <a:r>
              <a:rPr lang="es-ES" baseline="0" dirty="0" smtClean="0"/>
              <a:t>interés </a:t>
            </a:r>
            <a:r>
              <a:rPr lang="es-ES" baseline="0" dirty="0" smtClean="0"/>
              <a:t>el tratamiento, problemas y soluciones relacionadas con el STP, </a:t>
            </a:r>
            <a:r>
              <a:rPr lang="es-ES" baseline="0" dirty="0" smtClean="0"/>
              <a:t>así </a:t>
            </a:r>
            <a:r>
              <a:rPr lang="es-ES" baseline="0" dirty="0" smtClean="0"/>
              <a:t>como </a:t>
            </a:r>
            <a:r>
              <a:rPr lang="es-ES" baseline="0" dirty="0" smtClean="0"/>
              <a:t>migración </a:t>
            </a:r>
            <a:r>
              <a:rPr lang="es-ES" baseline="0" dirty="0" smtClean="0"/>
              <a:t>a otras </a:t>
            </a:r>
            <a:r>
              <a:rPr lang="es-ES" baseline="0" dirty="0" smtClean="0"/>
              <a:t>tecnologías </a:t>
            </a:r>
            <a:r>
              <a:rPr lang="es-ES" baseline="0" dirty="0" smtClean="0"/>
              <a:t>como MSTP. Por otro lado, la </a:t>
            </a:r>
            <a:r>
              <a:rPr lang="es-ES" baseline="0" dirty="0" smtClean="0"/>
              <a:t>migración </a:t>
            </a:r>
            <a:r>
              <a:rPr lang="es-ES" baseline="0" dirty="0" smtClean="0"/>
              <a:t>de infraestructuras </a:t>
            </a:r>
            <a:r>
              <a:rPr lang="es-ES" baseline="0" dirty="0" err="1" smtClean="0"/>
              <a:t>WiFi</a:t>
            </a:r>
            <a:r>
              <a:rPr lang="es-ES" baseline="0" dirty="0" smtClean="0"/>
              <a:t> y la </a:t>
            </a:r>
            <a:r>
              <a:rPr lang="es-ES" baseline="0" dirty="0" smtClean="0"/>
              <a:t>gestión </a:t>
            </a:r>
            <a:r>
              <a:rPr lang="es-ES" baseline="0" dirty="0" smtClean="0"/>
              <a:t>de dichas infraestructuras generaron un interesante debate entre los asistentes.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Respecto </a:t>
            </a:r>
            <a:r>
              <a:rPr lang="es-ES" baseline="0" dirty="0" smtClean="0"/>
              <a:t>al tema de sensores, se </a:t>
            </a:r>
            <a:r>
              <a:rPr lang="es-ES" baseline="0" dirty="0" smtClean="0"/>
              <a:t>describió </a:t>
            </a:r>
            <a:r>
              <a:rPr lang="es-ES" baseline="0" dirty="0" smtClean="0"/>
              <a:t>la </a:t>
            </a:r>
            <a:r>
              <a:rPr lang="es-ES" baseline="0" dirty="0" smtClean="0"/>
              <a:t>solución </a:t>
            </a:r>
            <a:r>
              <a:rPr lang="es-ES" baseline="0" dirty="0" smtClean="0"/>
              <a:t>de la red de campus de </a:t>
            </a:r>
            <a:r>
              <a:rPr lang="es-ES" baseline="0" dirty="0" err="1" smtClean="0"/>
              <a:t>Doñana</a:t>
            </a:r>
            <a:r>
              <a:rPr lang="es-ES" baseline="0" dirty="0" smtClean="0"/>
              <a:t>, con miles de ellos desplegados para el control de la reserva natural, hilando el uso y la generalización masiva de dichos sensores en proyectos de </a:t>
            </a:r>
            <a:r>
              <a:rPr lang="es-ES" baseline="0" dirty="0" err="1" smtClean="0"/>
              <a:t>SmartCampus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El </a:t>
            </a:r>
            <a:r>
              <a:rPr lang="es-ES" baseline="0" dirty="0" smtClean="0"/>
              <a:t>control del rendimiento en la gestión de las infraestructuras es necesario. Para ello, se </a:t>
            </a:r>
            <a:r>
              <a:rPr lang="es-ES" baseline="0" dirty="0" smtClean="0"/>
              <a:t>analiz</a:t>
            </a:r>
            <a:r>
              <a:rPr lang="es-ES" baseline="0" dirty="0" smtClean="0"/>
              <a:t>ó</a:t>
            </a:r>
            <a:r>
              <a:rPr lang="es-ES" baseline="0" dirty="0" smtClean="0"/>
              <a:t> </a:t>
            </a:r>
            <a:r>
              <a:rPr lang="es-ES" baseline="0" dirty="0" smtClean="0"/>
              <a:t>el impacto del cableado en la </a:t>
            </a:r>
            <a:r>
              <a:rPr lang="es-ES" baseline="0" dirty="0" smtClean="0"/>
              <a:t>generación </a:t>
            </a:r>
            <a:r>
              <a:rPr lang="es-ES" baseline="0" dirty="0" smtClean="0"/>
              <a:t>de errores.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Tomas </a:t>
            </a:r>
            <a:r>
              <a:rPr lang="es-ES" baseline="0" dirty="0" smtClean="0"/>
              <a:t>de Miguel explico el estado del proyecto de </a:t>
            </a:r>
            <a:r>
              <a:rPr lang="es-ES" baseline="0" dirty="0" err="1" smtClean="0"/>
              <a:t>VozIP</a:t>
            </a:r>
            <a:r>
              <a:rPr lang="es-ES" baseline="0" dirty="0" smtClean="0"/>
              <a:t> de RedIRIS, por ahora no es posible su despliegue.</a:t>
            </a:r>
          </a:p>
          <a:p>
            <a:endParaRPr lang="es-ES" baseline="0" dirty="0" smtClean="0"/>
          </a:p>
          <a:p>
            <a:r>
              <a:rPr lang="es-ES" baseline="0" dirty="0" smtClean="0"/>
              <a:t>Los temas que mas </a:t>
            </a:r>
            <a:r>
              <a:rPr lang="es-ES" baseline="0" dirty="0" smtClean="0"/>
              <a:t>interés </a:t>
            </a:r>
            <a:r>
              <a:rPr lang="es-ES" baseline="0" dirty="0" smtClean="0"/>
              <a:t>despertaron fueron los relacionados con la </a:t>
            </a:r>
            <a:r>
              <a:rPr lang="es-ES" baseline="0" dirty="0" smtClean="0"/>
              <a:t>implantación </a:t>
            </a:r>
            <a:r>
              <a:rPr lang="es-ES" baseline="0" dirty="0" smtClean="0"/>
              <a:t>del SDN en las infraestructuras de redes de campus, lo que se ha mencionado respecto al STP, la </a:t>
            </a:r>
            <a:r>
              <a:rPr lang="es-ES" baseline="0" dirty="0" smtClean="0"/>
              <a:t>migración </a:t>
            </a:r>
            <a:r>
              <a:rPr lang="es-ES" baseline="0" dirty="0" smtClean="0"/>
              <a:t>de infraestructuras </a:t>
            </a:r>
            <a:r>
              <a:rPr lang="es-ES" baseline="0" dirty="0" err="1" smtClean="0"/>
              <a:t>WiFi</a:t>
            </a:r>
            <a:r>
              <a:rPr lang="es-ES" baseline="0" dirty="0" smtClean="0"/>
              <a:t>, los temas relacionados con la </a:t>
            </a:r>
            <a:r>
              <a:rPr lang="es-ES" baseline="0" dirty="0" smtClean="0"/>
              <a:t>contratación </a:t>
            </a:r>
            <a:r>
              <a:rPr lang="es-ES" baseline="0" dirty="0" smtClean="0"/>
              <a:t>y el proyecto encabezado por la Universidad de </a:t>
            </a:r>
            <a:r>
              <a:rPr lang="es-ES" baseline="0" dirty="0" smtClean="0"/>
              <a:t>León </a:t>
            </a:r>
            <a:r>
              <a:rPr lang="es-ES" baseline="0" dirty="0" smtClean="0"/>
              <a:t>de utilizar las </a:t>
            </a:r>
            <a:r>
              <a:rPr lang="es-ES" baseline="0" dirty="0" err="1" smtClean="0"/>
              <a:t>Raspberry</a:t>
            </a:r>
            <a:r>
              <a:rPr lang="es-ES" baseline="0" dirty="0" smtClean="0"/>
              <a:t> Pi con una imagen a medida para controlar el rendimiento de las </a:t>
            </a:r>
            <a:r>
              <a:rPr lang="es-ES" baseline="0" dirty="0" smtClean="0"/>
              <a:t>infraestructuras </a:t>
            </a:r>
            <a:r>
              <a:rPr lang="es-ES" baseline="0" dirty="0" err="1" smtClean="0"/>
              <a:t>WiFi</a:t>
            </a:r>
            <a:r>
              <a:rPr lang="es-ES" baseline="0" dirty="0" smtClean="0"/>
              <a:t>, poniendo en </a:t>
            </a:r>
            <a:r>
              <a:rPr lang="es-ES" baseline="0" dirty="0" smtClean="0"/>
              <a:t>común </a:t>
            </a:r>
            <a:r>
              <a:rPr lang="es-ES" baseline="0" dirty="0" smtClean="0"/>
              <a:t>los resultados en un repositorio.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Respecto a contratación y entrando al detalle, se </a:t>
            </a:r>
            <a:r>
              <a:rPr lang="es-ES" baseline="0" dirty="0" smtClean="0"/>
              <a:t>recalc</a:t>
            </a:r>
            <a:r>
              <a:rPr lang="es-ES" baseline="0" dirty="0" smtClean="0"/>
              <a:t>ó</a:t>
            </a:r>
            <a:r>
              <a:rPr lang="es-ES" baseline="0" dirty="0" smtClean="0"/>
              <a:t> </a:t>
            </a:r>
            <a:r>
              <a:rPr lang="es-ES" baseline="0" dirty="0" smtClean="0"/>
              <a:t>la dificultad de obtener presupuesto para la infraestructura IT en general de una red de campus. Una </a:t>
            </a:r>
            <a:r>
              <a:rPr lang="es-ES" baseline="0" dirty="0" smtClean="0"/>
              <a:t>opción </a:t>
            </a:r>
            <a:r>
              <a:rPr lang="es-ES" baseline="0" dirty="0" smtClean="0"/>
              <a:t>es la de incluir este presupuesto como recurrente, tipo mantenimiento de edificios. El problema de esta idea es que el ciclo de </a:t>
            </a:r>
            <a:r>
              <a:rPr lang="es-ES" baseline="0" dirty="0" smtClean="0"/>
              <a:t>renovación </a:t>
            </a:r>
            <a:r>
              <a:rPr lang="es-ES" baseline="0" dirty="0" smtClean="0"/>
              <a:t>de infraestructuras es bastante corto, lo que implica un coste recurrente muy elevado, </a:t>
            </a:r>
            <a:r>
              <a:rPr lang="es-ES" baseline="0" dirty="0" smtClean="0"/>
              <a:t>difícilmente </a:t>
            </a:r>
            <a:r>
              <a:rPr lang="es-ES" baseline="0" dirty="0" smtClean="0"/>
              <a:t>entendible por gestores.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2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Después del análisis que hemos realizado las conclusiones que sacamos son</a:t>
            </a:r>
            <a:r>
              <a:rPr lang="es-ES_tradnl" baseline="0" dirty="0" smtClean="0"/>
              <a:t> las expuestas.</a:t>
            </a:r>
          </a:p>
          <a:p>
            <a:r>
              <a:rPr lang="es-ES_tradnl" baseline="0" dirty="0" smtClean="0"/>
              <a:t>Se ha creado un grupo de trabajo: </a:t>
            </a:r>
            <a:r>
              <a:rPr lang="es-ES_tradnl" baseline="0" dirty="0" err="1" smtClean="0"/>
              <a:t>MoniWiFi</a:t>
            </a:r>
            <a:r>
              <a:rPr lang="es-ES_tradnl" baseline="0" dirty="0" smtClean="0"/>
              <a:t> (</a:t>
            </a:r>
            <a:r>
              <a:rPr lang="es-ES_tradnl" baseline="0" dirty="0" err="1" smtClean="0"/>
              <a:t>Fco</a:t>
            </a:r>
            <a:r>
              <a:rPr lang="es-ES_tradnl" baseline="0" dirty="0" smtClean="0"/>
              <a:t> P</a:t>
            </a:r>
            <a:r>
              <a:rPr lang="es-ES_tradnl" baseline="0" dirty="0" smtClean="0"/>
              <a:t>érez </a:t>
            </a:r>
            <a:r>
              <a:rPr lang="es-ES_tradnl" baseline="0" dirty="0" err="1" smtClean="0"/>
              <a:t>Laorden</a:t>
            </a:r>
            <a:r>
              <a:rPr lang="es-ES_tradnl" baseline="0" dirty="0" smtClean="0"/>
              <a:t> de UNLEON)</a:t>
            </a:r>
            <a:endParaRPr lang="es-ES_tradnl" baseline="0" dirty="0" smtClean="0"/>
          </a:p>
          <a:p>
            <a:endParaRPr lang="es-ES_tradnl" baseline="0" dirty="0" smtClean="0"/>
          </a:p>
          <a:p>
            <a:r>
              <a:rPr lang="es-ES_tradnl" baseline="0" dirty="0" smtClean="0"/>
              <a:t>Se plantearon otros temas:</a:t>
            </a:r>
          </a:p>
          <a:p>
            <a:r>
              <a:rPr lang="es-ES_tradnl" baseline="0" dirty="0" smtClean="0"/>
              <a:t>-</a:t>
            </a:r>
            <a:r>
              <a:rPr lang="es-ES_tradnl" baseline="0" dirty="0" err="1" smtClean="0"/>
              <a:t>backup</a:t>
            </a:r>
            <a:r>
              <a:rPr lang="es-ES_tradnl" baseline="0" dirty="0" smtClean="0"/>
              <a:t> cruzado (almacenamiento) entre instituciones ¿intereses? ¿alguien que lo </a:t>
            </a:r>
            <a:r>
              <a:rPr lang="es-ES_tradnl" baseline="0" dirty="0" err="1" smtClean="0"/>
              <a:t>liderre</a:t>
            </a:r>
            <a:r>
              <a:rPr lang="es-ES_tradnl" baseline="0" dirty="0" smtClean="0"/>
              <a:t>?</a:t>
            </a:r>
          </a:p>
          <a:p>
            <a:r>
              <a:rPr lang="es-ES_tradnl" baseline="0" dirty="0" smtClean="0"/>
              <a:t>-</a:t>
            </a:r>
            <a:r>
              <a:rPr lang="es-ES_tradnl" baseline="0" dirty="0" err="1" smtClean="0"/>
              <a:t>Compendium</a:t>
            </a:r>
            <a:r>
              <a:rPr lang="es-ES_tradnl" baseline="0" dirty="0" smtClean="0"/>
              <a:t> (elaboración de la </a:t>
            </a:r>
            <a:r>
              <a:rPr lang="es-ES_tradnl" baseline="0" dirty="0" smtClean="0"/>
              <a:t>lista/panel/cuadro de honor </a:t>
            </a:r>
            <a:r>
              <a:rPr lang="es-ES_tradnl" baseline="0" dirty="0" smtClean="0"/>
              <a:t>de servicios a considerar</a:t>
            </a:r>
            <a:r>
              <a:rPr lang="es-ES_tradnl" baseline="0" dirty="0" smtClean="0"/>
              <a:t>)</a:t>
            </a:r>
          </a:p>
          <a:p>
            <a:r>
              <a:rPr lang="es-ES_tradnl" baseline="0" dirty="0" smtClean="0"/>
              <a:t>   Referencias: http://</a:t>
            </a:r>
            <a:r>
              <a:rPr lang="es-ES_tradnl" baseline="0" dirty="0" err="1" smtClean="0"/>
              <a:t>www.geant.net</a:t>
            </a:r>
            <a:r>
              <a:rPr lang="es-ES_tradnl" baseline="0" dirty="0" smtClean="0"/>
              <a:t>/Network/Campus-</a:t>
            </a:r>
            <a:r>
              <a:rPr lang="es-ES_tradnl" baseline="0" dirty="0" err="1" smtClean="0"/>
              <a:t>Best</a:t>
            </a:r>
            <a:r>
              <a:rPr lang="es-ES_tradnl" baseline="0" dirty="0" smtClean="0"/>
              <a:t>-</a:t>
            </a:r>
            <a:r>
              <a:rPr lang="es-ES_tradnl" baseline="0" dirty="0" err="1" smtClean="0"/>
              <a:t>Practice</a:t>
            </a:r>
            <a:r>
              <a:rPr lang="es-ES_tradnl" baseline="0" dirty="0" smtClean="0"/>
              <a:t>/</a:t>
            </a:r>
            <a:r>
              <a:rPr lang="es-ES_tradnl" baseline="0" dirty="0" err="1" smtClean="0"/>
              <a:t>Pages</a:t>
            </a:r>
            <a:r>
              <a:rPr lang="es-ES_tradnl" baseline="0" dirty="0" smtClean="0"/>
              <a:t>/</a:t>
            </a:r>
            <a:r>
              <a:rPr lang="es-ES_tradnl" baseline="0" dirty="0" err="1" smtClean="0"/>
              <a:t>Home.aspx</a:t>
            </a:r>
            <a:endParaRPr lang="es-ES_tradnl" baseline="0" dirty="0" smtClean="0"/>
          </a:p>
          <a:p>
            <a:endParaRPr lang="es-ES_tradnl" baseline="0" dirty="0" smtClean="0"/>
          </a:p>
          <a:p>
            <a:r>
              <a:rPr lang="es-ES_tradnl" baseline="0" dirty="0" smtClean="0"/>
              <a:t>¿Alguien interesado en liderar alguno de esos temas?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-Sesiones </a:t>
            </a:r>
            <a:r>
              <a:rPr lang="es-ES_tradnl" baseline="0" dirty="0" err="1" smtClean="0"/>
              <a:t>BoF</a:t>
            </a:r>
            <a:r>
              <a:rPr lang="es-ES_tradnl" baseline="0" dirty="0" smtClean="0"/>
              <a:t> (</a:t>
            </a:r>
            <a:r>
              <a:rPr lang="es-ES_tradnl" baseline="0" dirty="0" err="1" smtClean="0"/>
              <a:t>Birds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Feather</a:t>
            </a:r>
            <a:r>
              <a:rPr lang="es-ES_tradnl" baseline="0" dirty="0" smtClean="0"/>
              <a:t>) </a:t>
            </a:r>
            <a:endParaRPr lang="es-ES_tradnl" baseline="0" dirty="0" smtClean="0"/>
          </a:p>
          <a:p>
            <a:endParaRPr lang="es-ES_tradnl" baseline="0" dirty="0" smtClean="0"/>
          </a:p>
          <a:p>
            <a:r>
              <a:rPr lang="es-ES_tradnl" baseline="0" dirty="0" smtClean="0"/>
              <a:t>En cuanto a la continuidad:</a:t>
            </a:r>
          </a:p>
          <a:p>
            <a:r>
              <a:rPr lang="es-ES_tradnl" baseline="0" dirty="0" smtClean="0"/>
              <a:t>-plantear las 3 cuestiones y pedir </a:t>
            </a:r>
            <a:r>
              <a:rPr lang="es-ES_tradnl" baseline="0" dirty="0" err="1" smtClean="0"/>
              <a:t>feedback</a:t>
            </a:r>
            <a:r>
              <a:rPr lang="es-ES_tradnl" baseline="0" dirty="0" smtClean="0"/>
              <a:t> a los asistentes</a:t>
            </a:r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URL del</a:t>
            </a:r>
            <a:r>
              <a:rPr lang="es-ES" baseline="0" dirty="0" smtClean="0"/>
              <a:t> I Foro de Redes de Campus con toda la tem</a:t>
            </a:r>
            <a:r>
              <a:rPr lang="es-ES" baseline="0" dirty="0" smtClean="0"/>
              <a:t>ática tratada y las ponencias.</a:t>
            </a:r>
          </a:p>
          <a:p>
            <a:endParaRPr lang="es-ES" baseline="0" dirty="0" smtClean="0"/>
          </a:p>
          <a:p>
            <a:r>
              <a:rPr lang="es-ES" baseline="0" dirty="0" smtClean="0"/>
              <a:t>¿Preguntas, inquietudes, dudas, intereses?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39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08/06/15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Imagen 1" descr="GOB+MINECO+MINETUR+RED+REDIRI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" y="6297512"/>
            <a:ext cx="4430675" cy="477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I Foro Redes de Campus</a:t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</a:br>
            <a:endParaRPr lang="es-ES" sz="32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GGTT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Junio 2015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9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96344" y="4313677"/>
            <a:ext cx="8001016" cy="1795706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496344" y="867152"/>
            <a:ext cx="8001016" cy="3371830"/>
          </a:xfrm>
          <a:prstGeom prst="roundRect">
            <a:avLst/>
          </a:prstGeom>
          <a:solidFill>
            <a:srgbClr val="008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Participación y sugerencias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6344" y="792455"/>
            <a:ext cx="8229600" cy="5262563"/>
          </a:xfrm>
        </p:spPr>
        <p:txBody>
          <a:bodyPr>
            <a:normAutofit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Disposición y preparación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Contexto (sala)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Micrófonos ambiente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Formato en 2 d</a:t>
            </a:r>
            <a:r>
              <a:rPr lang="es-ES" sz="4800" dirty="0" smtClean="0"/>
              <a:t>ías</a:t>
            </a:r>
            <a:endParaRPr lang="es-ES" sz="48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/>
              <a:t>Gestión del tiempo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Densidad de contenidos</a:t>
            </a:r>
          </a:p>
          <a:p>
            <a:endParaRPr lang="es-ES" sz="4800" dirty="0" smtClean="0"/>
          </a:p>
          <a:p>
            <a:pPr marL="457200" lvl="1" indent="0">
              <a:buNone/>
            </a:pP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09374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773032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                Temas planteados			</a:t>
            </a:r>
          </a:p>
        </p:txBody>
      </p:sp>
      <p:pic>
        <p:nvPicPr>
          <p:cNvPr id="10" name="Imagen 9" descr="2015-06-01 10.27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766846"/>
            <a:ext cx="8247832" cy="537465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80290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s-ES_tradnl" dirty="0" smtClean="0"/>
              <a:t>Evolución y propuestas</a:t>
            </a:r>
            <a:endParaRPr lang="es-ES_tradnl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87338" y="1058361"/>
            <a:ext cx="8229600" cy="526256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3100" dirty="0" smtClean="0"/>
              <a:t>Grupo de trabajo proyecto </a:t>
            </a:r>
            <a:r>
              <a:rPr lang="es-ES" sz="3100" dirty="0" err="1" smtClean="0"/>
              <a:t>Raspberry</a:t>
            </a:r>
            <a:r>
              <a:rPr lang="es-ES" sz="3100" dirty="0" smtClean="0"/>
              <a:t> </a:t>
            </a:r>
            <a:r>
              <a:rPr lang="es-ES" sz="3100" dirty="0" smtClean="0"/>
              <a:t>Pi (</a:t>
            </a:r>
            <a:r>
              <a:rPr lang="es-ES" sz="3100" dirty="0" err="1" smtClean="0"/>
              <a:t>MoniWiFi</a:t>
            </a:r>
            <a:r>
              <a:rPr lang="es-ES" sz="3100" dirty="0" smtClean="0"/>
              <a:t>)</a:t>
            </a:r>
            <a:endParaRPr lang="es-ES" sz="3100" dirty="0" smtClean="0"/>
          </a:p>
          <a:p>
            <a:pPr marL="342900" lvl="1" indent="-342900">
              <a:lnSpc>
                <a:spcPct val="120000"/>
              </a:lnSpc>
              <a:buSzPct val="90000"/>
              <a:buFont typeface="Lucida Grande" pitchFamily="-1" charset="0"/>
              <a:buChar char="●"/>
            </a:pPr>
            <a:r>
              <a:rPr lang="es-ES" sz="3100" dirty="0" err="1" smtClean="0"/>
              <a:t>Backup</a:t>
            </a:r>
            <a:r>
              <a:rPr lang="es-ES" sz="3100" dirty="0" smtClean="0"/>
              <a:t> cruzado entre </a:t>
            </a:r>
            <a:r>
              <a:rPr lang="es-ES" sz="3100" dirty="0" smtClean="0"/>
              <a:t>instituciones (Almacenamiento)</a:t>
            </a:r>
            <a:endParaRPr lang="es-ES" sz="3100" dirty="0" smtClean="0"/>
          </a:p>
          <a:p>
            <a:pPr marL="342900" lvl="1" indent="-342900">
              <a:lnSpc>
                <a:spcPct val="120000"/>
              </a:lnSpc>
              <a:buSzPct val="90000"/>
              <a:buFont typeface="Lucida Grande" pitchFamily="-1" charset="0"/>
              <a:buChar char="●"/>
            </a:pPr>
            <a:r>
              <a:rPr lang="es-ES" sz="3100" dirty="0" err="1" smtClean="0"/>
              <a:t>Compendium</a:t>
            </a:r>
            <a:r>
              <a:rPr lang="es-ES" sz="3100" dirty="0" smtClean="0"/>
              <a:t> </a:t>
            </a:r>
            <a:r>
              <a:rPr lang="es-ES" sz="3100" dirty="0" smtClean="0"/>
              <a:t>infraestructuras Redes </a:t>
            </a:r>
            <a:r>
              <a:rPr lang="es-ES" sz="3100" dirty="0" smtClean="0"/>
              <a:t>de Campus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Facilitar </a:t>
            </a:r>
            <a:r>
              <a:rPr lang="es-ES" sz="2800" dirty="0" smtClean="0"/>
              <a:t>despliegue </a:t>
            </a:r>
            <a:r>
              <a:rPr lang="es-ES" sz="2800" dirty="0" smtClean="0"/>
              <a:t>de servicios/</a:t>
            </a:r>
            <a:r>
              <a:rPr lang="es-ES" sz="2800" dirty="0" smtClean="0"/>
              <a:t>infraestructuras</a:t>
            </a:r>
          </a:p>
          <a:p>
            <a:pPr marL="342900" lvl="1" indent="-342900">
              <a:lnSpc>
                <a:spcPct val="120000"/>
              </a:lnSpc>
              <a:buSzPct val="90000"/>
              <a:buFont typeface="Lucida Grande" pitchFamily="-1" charset="0"/>
              <a:buChar char="●"/>
            </a:pPr>
            <a:r>
              <a:rPr lang="es-ES" sz="3100" dirty="0" smtClean="0"/>
              <a:t>Sesiones </a:t>
            </a:r>
            <a:r>
              <a:rPr lang="es-ES" sz="3100" dirty="0" err="1" smtClean="0"/>
              <a:t>BoF</a:t>
            </a:r>
            <a:r>
              <a:rPr lang="es-ES" sz="3100" dirty="0" smtClean="0"/>
              <a:t> sobre </a:t>
            </a:r>
            <a:r>
              <a:rPr lang="es-ES" sz="3100" dirty="0" err="1" smtClean="0"/>
              <a:t>WiFi</a:t>
            </a:r>
            <a:r>
              <a:rPr lang="es-ES" sz="3100" dirty="0" smtClean="0"/>
              <a:t> y STP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¿</a:t>
            </a:r>
            <a:r>
              <a:rPr lang="es-ES" sz="2800" dirty="0" smtClean="0"/>
              <a:t>Periodicidad?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¿Seguimiento?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Generación de ‘buenas prácticas’</a:t>
            </a:r>
          </a:p>
          <a:p>
            <a:pPr marL="342900" lvl="1" indent="-342900">
              <a:lnSpc>
                <a:spcPct val="120000"/>
              </a:lnSpc>
              <a:buSzPct val="90000"/>
              <a:buFont typeface="Lucida Grande" pitchFamily="-1" charset="0"/>
              <a:buChar char="●"/>
            </a:pPr>
            <a:r>
              <a:rPr lang="es-ES" sz="3100" dirty="0" smtClean="0"/>
              <a:t>Continuidad </a:t>
            </a:r>
            <a:r>
              <a:rPr lang="es-ES" sz="3100" dirty="0" smtClean="0"/>
              <a:t>del Foro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Mediante temas mas específicos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¿Misma dinámica</a:t>
            </a:r>
            <a:r>
              <a:rPr lang="es-ES" sz="2800" dirty="0" smtClean="0"/>
              <a:t>?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sz="2800" dirty="0" smtClean="0"/>
              <a:t>¿Partici</a:t>
            </a:r>
            <a:r>
              <a:rPr lang="es-ES" sz="2800" dirty="0" smtClean="0"/>
              <a:t>pación remota?</a:t>
            </a: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254458" y="1093958"/>
            <a:ext cx="8001016" cy="381283"/>
          </a:xfrm>
          <a:prstGeom prst="roundRect">
            <a:avLst/>
          </a:prstGeom>
          <a:solidFill>
            <a:srgbClr val="008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Queremos oír vuestra opinión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195233" y="3121478"/>
            <a:ext cx="6762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5D6D"/>
                </a:solidFill>
                <a:latin typeface="+mj-lt"/>
              </a:rPr>
              <a:t>http://</a:t>
            </a:r>
            <a:r>
              <a:rPr lang="es-ES" sz="2000" dirty="0" err="1">
                <a:solidFill>
                  <a:srgbClr val="005D6D"/>
                </a:solidFill>
                <a:latin typeface="+mj-lt"/>
              </a:rPr>
              <a:t>www.rediris.es</a:t>
            </a:r>
            <a:r>
              <a:rPr lang="es-ES" sz="2000" dirty="0">
                <a:solidFill>
                  <a:srgbClr val="005D6D"/>
                </a:solidFill>
                <a:latin typeface="+mj-lt"/>
              </a:rPr>
              <a:t>/</a:t>
            </a:r>
            <a:r>
              <a:rPr lang="es-ES" sz="2000" dirty="0" err="1">
                <a:solidFill>
                  <a:srgbClr val="005D6D"/>
                </a:solidFill>
                <a:latin typeface="+mj-lt"/>
              </a:rPr>
              <a:t>difusion</a:t>
            </a:r>
            <a:r>
              <a:rPr lang="es-ES" sz="2000" dirty="0">
                <a:solidFill>
                  <a:srgbClr val="005D6D"/>
                </a:solidFill>
                <a:latin typeface="+mj-lt"/>
              </a:rPr>
              <a:t>/eventos/frc2015/programa/</a:t>
            </a:r>
          </a:p>
        </p:txBody>
      </p:sp>
    </p:spTree>
    <p:extLst>
      <p:ext uri="{BB962C8B-B14F-4D97-AF65-F5344CB8AC3E}">
        <p14:creationId xmlns:p14="http://schemas.microsoft.com/office/powerpoint/2010/main" val="247998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38940</TotalTime>
  <Words>829</Words>
  <Application>Microsoft Macintosh PowerPoint</Application>
  <PresentationFormat>Presentación en pantalla (4:3)</PresentationFormat>
  <Paragraphs>73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plantilla_RedIRIS-2011</vt:lpstr>
      <vt:lpstr>I Foro Redes de Campus  </vt:lpstr>
      <vt:lpstr>Participación y sugerencias</vt:lpstr>
      <vt:lpstr>                Temas planteados   </vt:lpstr>
      <vt:lpstr>Evolución y propuestas</vt:lpstr>
      <vt:lpstr>Queremos oír vuestra opinión</vt:lpstr>
    </vt:vector>
  </TitlesOfParts>
  <Company>RedIRIS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Alberto Sánchez</cp:lastModifiedBy>
  <cp:revision>137</cp:revision>
  <dcterms:created xsi:type="dcterms:W3CDTF">2014-05-30T10:03:33Z</dcterms:created>
  <dcterms:modified xsi:type="dcterms:W3CDTF">2015-06-10T13:20:57Z</dcterms:modified>
</cp:coreProperties>
</file>